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Montserrat"/>
      <p:regular r:id="rId21"/>
      <p:bold r:id="rId22"/>
      <p:italic r:id="rId23"/>
      <p:boldItalic r:id="rId24"/>
    </p:embeddedFont>
    <p:embeddedFont>
      <p:font typeface="Montserrat Medium"/>
      <p:regular r:id="rId25"/>
      <p:bold r:id="rId26"/>
      <p:italic r:id="rId27"/>
      <p:boldItalic r:id="rId28"/>
    </p:embeddedFont>
    <p:embeddedFont>
      <p:font typeface="Montserrat Light"/>
      <p:regular r:id="rId29"/>
      <p:bold r:id="rId30"/>
      <p:italic r:id="rId31"/>
      <p:boldItalic r:id="rId32"/>
    </p:embeddedFont>
    <p:embeddedFont>
      <p:font typeface="Rubik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Light-italic.fntdata"/><Relationship Id="rId30" Type="http://schemas.openxmlformats.org/officeDocument/2006/relationships/font" Target="fonts/MontserratLight-bold.fntdata"/><Relationship Id="rId33" Type="http://schemas.openxmlformats.org/officeDocument/2006/relationships/font" Target="fonts/Rubik-regular.fntdata"/><Relationship Id="rId32" Type="http://schemas.openxmlformats.org/officeDocument/2006/relationships/font" Target="fonts/MontserratLight-boldItalic.fntdata"/><Relationship Id="rId35" Type="http://schemas.openxmlformats.org/officeDocument/2006/relationships/font" Target="fonts/Rubik-italic.fntdata"/><Relationship Id="rId34" Type="http://schemas.openxmlformats.org/officeDocument/2006/relationships/font" Target="fonts/Rubik-bold.fntdata"/><Relationship Id="rId36" Type="http://schemas.openxmlformats.org/officeDocument/2006/relationships/font" Target="fonts/Rubik-boldItalic.fntdata"/><Relationship Id="rId20" Type="http://schemas.openxmlformats.org/officeDocument/2006/relationships/slide" Target="slides/slide15.xml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26" Type="http://schemas.openxmlformats.org/officeDocument/2006/relationships/font" Target="fonts/MontserratMedium-bold.fntdata"/><Relationship Id="rId25" Type="http://schemas.openxmlformats.org/officeDocument/2006/relationships/font" Target="fonts/MontserratMedium-regular.fntdata"/><Relationship Id="rId28" Type="http://schemas.openxmlformats.org/officeDocument/2006/relationships/font" Target="fonts/MontserratMedium-boldItalic.fntdata"/><Relationship Id="rId27" Type="http://schemas.openxmlformats.org/officeDocument/2006/relationships/font" Target="fonts/MontserratMedium-italic.fntdata"/><Relationship Id="rId29" Type="http://schemas.openxmlformats.org/officeDocument/2006/relationships/font" Target="fonts/MontserratLight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b83105ff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b83105ff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65049d3a7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65049d3a7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65049d3a7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65049d3a7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65049d3a7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65049d3a7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65049d3a7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65049d3a7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65049d3a7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65049d3a7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c8aa85205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c8aa85205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b8310600ed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b8310600ed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c8aa852056_0_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c8aa852056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64e11b0f6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64e11b0f6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b8310600ed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b8310600ed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64e11b0f6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64e11b0f6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65049d3a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65049d3a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65049d3a7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65049d3a7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13250" y="1454391"/>
            <a:ext cx="6094200" cy="165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3225" y="3144891"/>
            <a:ext cx="6094200" cy="346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51575" y="1394025"/>
            <a:ext cx="6869400" cy="23475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hasCustomPrompt="1" type="title"/>
          </p:nvPr>
        </p:nvSpPr>
        <p:spPr>
          <a:xfrm>
            <a:off x="1432775" y="1809625"/>
            <a:ext cx="6278400" cy="110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6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1"/>
          <p:cNvSpPr txBox="1"/>
          <p:nvPr>
            <p:ph idx="1" type="subTitle"/>
          </p:nvPr>
        </p:nvSpPr>
        <p:spPr>
          <a:xfrm>
            <a:off x="2125700" y="2914775"/>
            <a:ext cx="4892700" cy="4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title"/>
          </p:nvPr>
        </p:nvSpPr>
        <p:spPr>
          <a:xfrm rot="-5400000">
            <a:off x="-972925" y="2297650"/>
            <a:ext cx="405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2" type="title"/>
          </p:nvPr>
        </p:nvSpPr>
        <p:spPr>
          <a:xfrm>
            <a:off x="1860675" y="1345856"/>
            <a:ext cx="21171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1860675" y="1688840"/>
            <a:ext cx="18954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3" type="title"/>
          </p:nvPr>
        </p:nvSpPr>
        <p:spPr>
          <a:xfrm>
            <a:off x="3977775" y="1345856"/>
            <a:ext cx="21171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4" type="subTitle"/>
          </p:nvPr>
        </p:nvSpPr>
        <p:spPr>
          <a:xfrm>
            <a:off x="3977775" y="1688915"/>
            <a:ext cx="18954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5" type="title"/>
          </p:nvPr>
        </p:nvSpPr>
        <p:spPr>
          <a:xfrm>
            <a:off x="6094875" y="1345856"/>
            <a:ext cx="18954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6" type="subTitle"/>
          </p:nvPr>
        </p:nvSpPr>
        <p:spPr>
          <a:xfrm>
            <a:off x="6094875" y="1688902"/>
            <a:ext cx="18954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7" type="title"/>
          </p:nvPr>
        </p:nvSpPr>
        <p:spPr>
          <a:xfrm>
            <a:off x="1860675" y="3065313"/>
            <a:ext cx="21171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8" type="subTitle"/>
          </p:nvPr>
        </p:nvSpPr>
        <p:spPr>
          <a:xfrm>
            <a:off x="1860675" y="3404329"/>
            <a:ext cx="18954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9" type="title"/>
          </p:nvPr>
        </p:nvSpPr>
        <p:spPr>
          <a:xfrm>
            <a:off x="3977775" y="3069173"/>
            <a:ext cx="21171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13" type="subTitle"/>
          </p:nvPr>
        </p:nvSpPr>
        <p:spPr>
          <a:xfrm>
            <a:off x="3977775" y="3404404"/>
            <a:ext cx="18954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14" type="title"/>
          </p:nvPr>
        </p:nvSpPr>
        <p:spPr>
          <a:xfrm>
            <a:off x="6094875" y="3069173"/>
            <a:ext cx="18954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15" type="subTitle"/>
          </p:nvPr>
        </p:nvSpPr>
        <p:spPr>
          <a:xfrm>
            <a:off x="6094875" y="3404392"/>
            <a:ext cx="18954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hasCustomPrompt="1" idx="16" type="title"/>
          </p:nvPr>
        </p:nvSpPr>
        <p:spPr>
          <a:xfrm>
            <a:off x="1860675" y="982723"/>
            <a:ext cx="652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/>
          <p:nvPr>
            <p:ph hasCustomPrompt="1" idx="17" type="title"/>
          </p:nvPr>
        </p:nvSpPr>
        <p:spPr>
          <a:xfrm>
            <a:off x="3977775" y="982723"/>
            <a:ext cx="652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/>
          <p:nvPr>
            <p:ph hasCustomPrompt="1" idx="18" type="title"/>
          </p:nvPr>
        </p:nvSpPr>
        <p:spPr>
          <a:xfrm>
            <a:off x="6094875" y="982723"/>
            <a:ext cx="652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/>
          <p:nvPr>
            <p:ph hasCustomPrompt="1" idx="19" type="title"/>
          </p:nvPr>
        </p:nvSpPr>
        <p:spPr>
          <a:xfrm>
            <a:off x="1860675" y="2710801"/>
            <a:ext cx="652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/>
          <p:nvPr>
            <p:ph hasCustomPrompt="1" idx="20" type="title"/>
          </p:nvPr>
        </p:nvSpPr>
        <p:spPr>
          <a:xfrm>
            <a:off x="3977775" y="2710801"/>
            <a:ext cx="652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/>
          <p:nvPr>
            <p:ph hasCustomPrompt="1" idx="21" type="title"/>
          </p:nvPr>
        </p:nvSpPr>
        <p:spPr>
          <a:xfrm>
            <a:off x="6094875" y="2710801"/>
            <a:ext cx="652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23">
    <p:bg>
      <p:bgPr>
        <a:solidFill>
          <a:schemeClr val="dk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 rot="-5400000">
            <a:off x="-972925" y="2297650"/>
            <a:ext cx="405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4"/>
          <p:cNvSpPr txBox="1"/>
          <p:nvPr>
            <p:ph idx="2" type="title"/>
          </p:nvPr>
        </p:nvSpPr>
        <p:spPr>
          <a:xfrm>
            <a:off x="1555875" y="1374538"/>
            <a:ext cx="21171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4"/>
          <p:cNvSpPr txBox="1"/>
          <p:nvPr>
            <p:ph idx="1" type="subTitle"/>
          </p:nvPr>
        </p:nvSpPr>
        <p:spPr>
          <a:xfrm>
            <a:off x="1666725" y="1688840"/>
            <a:ext cx="18954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3" type="title"/>
          </p:nvPr>
        </p:nvSpPr>
        <p:spPr>
          <a:xfrm>
            <a:off x="3977775" y="1374538"/>
            <a:ext cx="21171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4" type="subTitle"/>
          </p:nvPr>
        </p:nvSpPr>
        <p:spPr>
          <a:xfrm>
            <a:off x="4088625" y="1688915"/>
            <a:ext cx="18954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4"/>
          <p:cNvSpPr txBox="1"/>
          <p:nvPr>
            <p:ph idx="5" type="title"/>
          </p:nvPr>
        </p:nvSpPr>
        <p:spPr>
          <a:xfrm>
            <a:off x="1555875" y="3084363"/>
            <a:ext cx="21171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idx="6" type="subTitle"/>
          </p:nvPr>
        </p:nvSpPr>
        <p:spPr>
          <a:xfrm>
            <a:off x="1666725" y="3404329"/>
            <a:ext cx="18954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4"/>
          <p:cNvSpPr txBox="1"/>
          <p:nvPr>
            <p:ph idx="7" type="title"/>
          </p:nvPr>
        </p:nvSpPr>
        <p:spPr>
          <a:xfrm>
            <a:off x="3977775" y="3078698"/>
            <a:ext cx="21171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14"/>
          <p:cNvSpPr txBox="1"/>
          <p:nvPr>
            <p:ph idx="8" type="subTitle"/>
          </p:nvPr>
        </p:nvSpPr>
        <p:spPr>
          <a:xfrm>
            <a:off x="4088625" y="3404404"/>
            <a:ext cx="18954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4"/>
          <p:cNvSpPr txBox="1"/>
          <p:nvPr>
            <p:ph hasCustomPrompt="1" idx="9" type="title"/>
          </p:nvPr>
        </p:nvSpPr>
        <p:spPr>
          <a:xfrm>
            <a:off x="2288325" y="1006624"/>
            <a:ext cx="652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4"/>
          <p:cNvSpPr txBox="1"/>
          <p:nvPr>
            <p:ph hasCustomPrompt="1" idx="13" type="title"/>
          </p:nvPr>
        </p:nvSpPr>
        <p:spPr>
          <a:xfrm>
            <a:off x="4710225" y="1006624"/>
            <a:ext cx="652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4"/>
          <p:cNvSpPr txBox="1"/>
          <p:nvPr>
            <p:ph hasCustomPrompt="1" idx="14" type="title"/>
          </p:nvPr>
        </p:nvSpPr>
        <p:spPr>
          <a:xfrm>
            <a:off x="2288325" y="2710801"/>
            <a:ext cx="652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4"/>
          <p:cNvSpPr txBox="1"/>
          <p:nvPr>
            <p:ph hasCustomPrompt="1" idx="15" type="title"/>
          </p:nvPr>
        </p:nvSpPr>
        <p:spPr>
          <a:xfrm>
            <a:off x="4710225" y="2710801"/>
            <a:ext cx="652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90" name="Google Shape;9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84953" y="0"/>
            <a:ext cx="355904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5">
    <p:bg>
      <p:bgPr>
        <a:solidFill>
          <a:schemeClr val="dk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5"/>
          <p:cNvPicPr preferRelativeResize="0"/>
          <p:nvPr/>
        </p:nvPicPr>
        <p:blipFill rotWithShape="1">
          <a:blip r:embed="rId2">
            <a:alphaModFix/>
          </a:blip>
          <a:srcRect b="7705" l="14937" r="0" t="4428"/>
          <a:stretch/>
        </p:blipFill>
        <p:spPr>
          <a:xfrm flipH="1">
            <a:off x="7172525" y="0"/>
            <a:ext cx="197137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 rotWithShape="1">
          <a:blip r:embed="rId2">
            <a:alphaModFix/>
          </a:blip>
          <a:srcRect b="7705" l="14937" r="0" t="4428"/>
          <a:stretch/>
        </p:blipFill>
        <p:spPr>
          <a:xfrm>
            <a:off x="100" y="0"/>
            <a:ext cx="19713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 txBox="1"/>
          <p:nvPr>
            <p:ph idx="1" type="subTitle"/>
          </p:nvPr>
        </p:nvSpPr>
        <p:spPr>
          <a:xfrm>
            <a:off x="2549400" y="1622907"/>
            <a:ext cx="4045200" cy="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5"/>
          <p:cNvSpPr/>
          <p:nvPr/>
        </p:nvSpPr>
        <p:spPr>
          <a:xfrm rot="5400000">
            <a:off x="3877750" y="-3877650"/>
            <a:ext cx="1392600" cy="91479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6">
    <p:bg>
      <p:bgPr>
        <a:solidFill>
          <a:schemeClr val="dk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6"/>
          <p:cNvPicPr preferRelativeResize="0"/>
          <p:nvPr/>
        </p:nvPicPr>
        <p:blipFill rotWithShape="1">
          <a:blip r:embed="rId2">
            <a:alphaModFix/>
          </a:blip>
          <a:srcRect b="22946" l="0" r="0" t="0"/>
          <a:stretch/>
        </p:blipFill>
        <p:spPr>
          <a:xfrm flipH="1">
            <a:off x="0" y="0"/>
            <a:ext cx="46189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/>
          <p:nvPr/>
        </p:nvSpPr>
        <p:spPr>
          <a:xfrm>
            <a:off x="1063275" y="1239150"/>
            <a:ext cx="4191600" cy="26652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"/>
          <p:cNvSpPr txBox="1"/>
          <p:nvPr>
            <p:ph type="title"/>
          </p:nvPr>
        </p:nvSpPr>
        <p:spPr>
          <a:xfrm>
            <a:off x="1136475" y="1599150"/>
            <a:ext cx="4045200" cy="5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16"/>
          <p:cNvSpPr txBox="1"/>
          <p:nvPr>
            <p:ph idx="1" type="subTitle"/>
          </p:nvPr>
        </p:nvSpPr>
        <p:spPr>
          <a:xfrm>
            <a:off x="1136475" y="2040113"/>
            <a:ext cx="4045200" cy="15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66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7">
    <p:bg>
      <p:bgPr>
        <a:solidFill>
          <a:schemeClr val="dk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/>
          <p:nvPr/>
        </p:nvSpPr>
        <p:spPr>
          <a:xfrm rot="5400000">
            <a:off x="3147625" y="-238950"/>
            <a:ext cx="6401400" cy="56214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 txBox="1"/>
          <p:nvPr>
            <p:ph type="title"/>
          </p:nvPr>
        </p:nvSpPr>
        <p:spPr>
          <a:xfrm>
            <a:off x="3600325" y="3624749"/>
            <a:ext cx="4903200" cy="7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5" name="Google Shape;105;p17"/>
          <p:cNvSpPr txBox="1"/>
          <p:nvPr>
            <p:ph hasCustomPrompt="1" idx="2" type="title"/>
          </p:nvPr>
        </p:nvSpPr>
        <p:spPr>
          <a:xfrm>
            <a:off x="3600325" y="-196675"/>
            <a:ext cx="4903200" cy="3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30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8">
    <p:bg>
      <p:bgPr>
        <a:solidFill>
          <a:schemeClr val="dk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8"/>
          <p:cNvPicPr preferRelativeResize="0"/>
          <p:nvPr/>
        </p:nvPicPr>
        <p:blipFill rotWithShape="1">
          <a:blip r:embed="rId2">
            <a:alphaModFix/>
          </a:blip>
          <a:srcRect b="20954" l="0" r="0" t="0"/>
          <a:stretch/>
        </p:blipFill>
        <p:spPr>
          <a:xfrm>
            <a:off x="0" y="3562350"/>
            <a:ext cx="9144000" cy="15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>
            <p:ph type="title"/>
          </p:nvPr>
        </p:nvSpPr>
        <p:spPr>
          <a:xfrm rot="-5400000">
            <a:off x="-972925" y="2297650"/>
            <a:ext cx="405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18"/>
          <p:cNvSpPr/>
          <p:nvPr/>
        </p:nvSpPr>
        <p:spPr>
          <a:xfrm>
            <a:off x="-105975" y="-38800"/>
            <a:ext cx="1452000" cy="52533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448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45">
    <p:bg>
      <p:bgPr>
        <a:solidFill>
          <a:schemeClr val="dk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640349" y="692350"/>
            <a:ext cx="786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19"/>
          <p:cNvSpPr/>
          <p:nvPr/>
        </p:nvSpPr>
        <p:spPr>
          <a:xfrm rot="5400000">
            <a:off x="3936375" y="-3935050"/>
            <a:ext cx="1269600" cy="91422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 rotWithShape="1">
          <a:blip r:embed="rId2">
            <a:alphaModFix/>
          </a:blip>
          <a:srcRect b="20954" l="0" r="0" t="0"/>
          <a:stretch/>
        </p:blipFill>
        <p:spPr>
          <a:xfrm>
            <a:off x="0" y="3562350"/>
            <a:ext cx="914400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9">
    <p:bg>
      <p:bgPr>
        <a:solidFill>
          <a:schemeClr val="dk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1252725" y="2353039"/>
            <a:ext cx="21171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0"/>
          <p:cNvSpPr txBox="1"/>
          <p:nvPr>
            <p:ph idx="1" type="subTitle"/>
          </p:nvPr>
        </p:nvSpPr>
        <p:spPr>
          <a:xfrm>
            <a:off x="1363575" y="2672999"/>
            <a:ext cx="1895400" cy="10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0"/>
          <p:cNvSpPr txBox="1"/>
          <p:nvPr>
            <p:ph idx="2" type="title"/>
          </p:nvPr>
        </p:nvSpPr>
        <p:spPr>
          <a:xfrm>
            <a:off x="5774175" y="2355349"/>
            <a:ext cx="21171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0"/>
          <p:cNvSpPr txBox="1"/>
          <p:nvPr>
            <p:ph idx="3" type="subTitle"/>
          </p:nvPr>
        </p:nvSpPr>
        <p:spPr>
          <a:xfrm>
            <a:off x="5885025" y="2681049"/>
            <a:ext cx="1895400" cy="10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9" name="Google Shape;119;p20"/>
          <p:cNvPicPr preferRelativeResize="0"/>
          <p:nvPr/>
        </p:nvPicPr>
        <p:blipFill rotWithShape="1">
          <a:blip r:embed="rId2">
            <a:alphaModFix/>
          </a:blip>
          <a:srcRect b="20954" l="0" r="0" t="0"/>
          <a:stretch/>
        </p:blipFill>
        <p:spPr>
          <a:xfrm>
            <a:off x="0" y="3562350"/>
            <a:ext cx="9144000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 rotWithShape="1">
          <a:blip r:embed="rId2">
            <a:alphaModFix/>
          </a:blip>
          <a:srcRect b="20954" l="0" r="0" t="0"/>
          <a:stretch/>
        </p:blipFill>
        <p:spPr>
          <a:xfrm flipH="1" rot="10800000">
            <a:off x="0" y="0"/>
            <a:ext cx="914400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1371350" y="660250"/>
            <a:ext cx="6401400" cy="38232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1371350" y="660250"/>
            <a:ext cx="6401400" cy="38232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1824050" y="3701050"/>
            <a:ext cx="5496000" cy="7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1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3"/>
          <p:cNvSpPr txBox="1"/>
          <p:nvPr>
            <p:ph hasCustomPrompt="1" idx="2" type="title"/>
          </p:nvPr>
        </p:nvSpPr>
        <p:spPr>
          <a:xfrm>
            <a:off x="1823875" y="-120377"/>
            <a:ext cx="5496000" cy="3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0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 rot="-5400000">
            <a:off x="-936900" y="2284975"/>
            <a:ext cx="400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3" name="Google Shape;123;p21"/>
          <p:cNvSpPr txBox="1"/>
          <p:nvPr>
            <p:ph idx="2" type="title"/>
          </p:nvPr>
        </p:nvSpPr>
        <p:spPr>
          <a:xfrm>
            <a:off x="1950375" y="2194478"/>
            <a:ext cx="1558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1" type="subTitle"/>
          </p:nvPr>
        </p:nvSpPr>
        <p:spPr>
          <a:xfrm>
            <a:off x="1950375" y="2543725"/>
            <a:ext cx="1558800" cy="10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1"/>
          <p:cNvSpPr txBox="1"/>
          <p:nvPr>
            <p:ph idx="3" type="title"/>
          </p:nvPr>
        </p:nvSpPr>
        <p:spPr>
          <a:xfrm>
            <a:off x="4257200" y="2194478"/>
            <a:ext cx="1558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1"/>
          <p:cNvSpPr txBox="1"/>
          <p:nvPr>
            <p:ph idx="4" type="subTitle"/>
          </p:nvPr>
        </p:nvSpPr>
        <p:spPr>
          <a:xfrm>
            <a:off x="4257200" y="2543725"/>
            <a:ext cx="1558800" cy="10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1"/>
          <p:cNvSpPr txBox="1"/>
          <p:nvPr>
            <p:ph idx="5" type="title"/>
          </p:nvPr>
        </p:nvSpPr>
        <p:spPr>
          <a:xfrm>
            <a:off x="6587313" y="2194478"/>
            <a:ext cx="1558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1"/>
          <p:cNvSpPr txBox="1"/>
          <p:nvPr>
            <p:ph idx="6" type="subTitle"/>
          </p:nvPr>
        </p:nvSpPr>
        <p:spPr>
          <a:xfrm>
            <a:off x="6587313" y="2543725"/>
            <a:ext cx="1558800" cy="10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1"/>
          <p:cNvSpPr/>
          <p:nvPr/>
        </p:nvSpPr>
        <p:spPr>
          <a:xfrm>
            <a:off x="-73350" y="-54300"/>
            <a:ext cx="1419600" cy="52842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31">
    <p:bg>
      <p:bgPr>
        <a:solidFill>
          <a:schemeClr val="dk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13" y="16050"/>
            <a:ext cx="912556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/>
          <p:nvPr>
            <p:ph type="title"/>
          </p:nvPr>
        </p:nvSpPr>
        <p:spPr>
          <a:xfrm>
            <a:off x="2785351" y="3019925"/>
            <a:ext cx="1558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22"/>
          <p:cNvSpPr txBox="1"/>
          <p:nvPr>
            <p:ph idx="1" type="subTitle"/>
          </p:nvPr>
        </p:nvSpPr>
        <p:spPr>
          <a:xfrm>
            <a:off x="2601000" y="3328550"/>
            <a:ext cx="1927500" cy="10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2"/>
          <p:cNvSpPr txBox="1"/>
          <p:nvPr>
            <p:ph idx="2" type="title"/>
          </p:nvPr>
        </p:nvSpPr>
        <p:spPr>
          <a:xfrm>
            <a:off x="5020526" y="3019925"/>
            <a:ext cx="1558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idx="3" type="subTitle"/>
          </p:nvPr>
        </p:nvSpPr>
        <p:spPr>
          <a:xfrm>
            <a:off x="4792950" y="3328550"/>
            <a:ext cx="2013900" cy="10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2"/>
          <p:cNvSpPr txBox="1"/>
          <p:nvPr>
            <p:ph idx="4" type="title"/>
          </p:nvPr>
        </p:nvSpPr>
        <p:spPr>
          <a:xfrm rot="-5400000">
            <a:off x="-936900" y="2284975"/>
            <a:ext cx="400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7" name="Google Shape;137;p22"/>
          <p:cNvSpPr/>
          <p:nvPr/>
        </p:nvSpPr>
        <p:spPr>
          <a:xfrm>
            <a:off x="-73350" y="-54300"/>
            <a:ext cx="1419600" cy="52842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1171450" y="1282975"/>
            <a:ext cx="2593200" cy="3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23"/>
          <p:cNvSpPr txBox="1"/>
          <p:nvPr>
            <p:ph idx="1" type="subTitle"/>
          </p:nvPr>
        </p:nvSpPr>
        <p:spPr>
          <a:xfrm>
            <a:off x="1171450" y="1617550"/>
            <a:ext cx="2593200" cy="12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3"/>
          <p:cNvSpPr txBox="1"/>
          <p:nvPr>
            <p:ph idx="2" type="subTitle"/>
          </p:nvPr>
        </p:nvSpPr>
        <p:spPr>
          <a:xfrm>
            <a:off x="5169493" y="2528750"/>
            <a:ext cx="2675700" cy="3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16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42" name="Google Shape;142;p23"/>
          <p:cNvSpPr txBox="1"/>
          <p:nvPr>
            <p:ph idx="3" type="subTitle"/>
          </p:nvPr>
        </p:nvSpPr>
        <p:spPr>
          <a:xfrm>
            <a:off x="5169493" y="2872850"/>
            <a:ext cx="2593200" cy="12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2">
    <p:bg>
      <p:bgPr>
        <a:solidFill>
          <a:schemeClr val="dk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1622037" y="2058150"/>
            <a:ext cx="25902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24"/>
          <p:cNvSpPr txBox="1"/>
          <p:nvPr>
            <p:ph idx="1" type="subTitle"/>
          </p:nvPr>
        </p:nvSpPr>
        <p:spPr>
          <a:xfrm>
            <a:off x="1622038" y="2385700"/>
            <a:ext cx="2590200" cy="7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4"/>
          <p:cNvSpPr txBox="1"/>
          <p:nvPr>
            <p:ph idx="2" type="title"/>
          </p:nvPr>
        </p:nvSpPr>
        <p:spPr>
          <a:xfrm>
            <a:off x="4931763" y="2058150"/>
            <a:ext cx="25902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7" name="Google Shape;147;p24"/>
          <p:cNvSpPr txBox="1"/>
          <p:nvPr>
            <p:ph idx="3" type="subTitle"/>
          </p:nvPr>
        </p:nvSpPr>
        <p:spPr>
          <a:xfrm>
            <a:off x="4931763" y="2385776"/>
            <a:ext cx="2590200" cy="7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4"/>
          <p:cNvSpPr txBox="1"/>
          <p:nvPr>
            <p:ph idx="4" type="title"/>
          </p:nvPr>
        </p:nvSpPr>
        <p:spPr>
          <a:xfrm>
            <a:off x="1622037" y="579850"/>
            <a:ext cx="25902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9" name="Google Shape;149;p24"/>
          <p:cNvSpPr txBox="1"/>
          <p:nvPr>
            <p:ph idx="5" type="subTitle"/>
          </p:nvPr>
        </p:nvSpPr>
        <p:spPr>
          <a:xfrm>
            <a:off x="1622038" y="899800"/>
            <a:ext cx="2590200" cy="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4"/>
          <p:cNvSpPr txBox="1"/>
          <p:nvPr>
            <p:ph idx="6" type="title"/>
          </p:nvPr>
        </p:nvSpPr>
        <p:spPr>
          <a:xfrm>
            <a:off x="4931763" y="574175"/>
            <a:ext cx="25902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24"/>
          <p:cNvSpPr txBox="1"/>
          <p:nvPr>
            <p:ph idx="7" type="subTitle"/>
          </p:nvPr>
        </p:nvSpPr>
        <p:spPr>
          <a:xfrm>
            <a:off x="4931763" y="899875"/>
            <a:ext cx="2590200" cy="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52" name="Google Shape;152;p24"/>
          <p:cNvPicPr preferRelativeResize="0"/>
          <p:nvPr/>
        </p:nvPicPr>
        <p:blipFill rotWithShape="1">
          <a:blip r:embed="rId2">
            <a:alphaModFix/>
          </a:blip>
          <a:srcRect b="-2092" l="-1255" r="0" t="0"/>
          <a:stretch/>
        </p:blipFill>
        <p:spPr>
          <a:xfrm>
            <a:off x="-114375" y="3122600"/>
            <a:ext cx="9258374" cy="204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33">
    <p:bg>
      <p:bgPr>
        <a:solidFill>
          <a:schemeClr val="dk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hasCustomPrompt="1" type="title"/>
          </p:nvPr>
        </p:nvSpPr>
        <p:spPr>
          <a:xfrm>
            <a:off x="640350" y="1809625"/>
            <a:ext cx="4542300" cy="110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6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5" name="Google Shape;155;p25"/>
          <p:cNvSpPr txBox="1"/>
          <p:nvPr>
            <p:ph idx="1" type="subTitle"/>
          </p:nvPr>
        </p:nvSpPr>
        <p:spPr>
          <a:xfrm>
            <a:off x="640350" y="2914775"/>
            <a:ext cx="4542300" cy="4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56" name="Google Shape;15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84953" y="0"/>
            <a:ext cx="355904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3">
    <p:bg>
      <p:bgPr>
        <a:solidFill>
          <a:schemeClr val="dk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/>
          <p:nvPr/>
        </p:nvSpPr>
        <p:spPr>
          <a:xfrm>
            <a:off x="1371350" y="660250"/>
            <a:ext cx="6401400" cy="38232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6"/>
          <p:cNvSpPr txBox="1"/>
          <p:nvPr>
            <p:ph type="title"/>
          </p:nvPr>
        </p:nvSpPr>
        <p:spPr>
          <a:xfrm>
            <a:off x="1819806" y="3700938"/>
            <a:ext cx="5504400" cy="7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0" name="Google Shape;160;p26"/>
          <p:cNvSpPr txBox="1"/>
          <p:nvPr>
            <p:ph hasCustomPrompt="1" idx="2" type="title"/>
          </p:nvPr>
        </p:nvSpPr>
        <p:spPr>
          <a:xfrm>
            <a:off x="1819806" y="-100021"/>
            <a:ext cx="5504400" cy="3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0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34">
    <p:bg>
      <p:bgPr>
        <a:solidFill>
          <a:schemeClr val="dk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409575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7070371">
            <a:off x="-266242" y="3439778"/>
            <a:ext cx="2188390" cy="1891968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/>
          <p:nvPr/>
        </p:nvSpPr>
        <p:spPr>
          <a:xfrm rot="5400000">
            <a:off x="-173675" y="-584875"/>
            <a:ext cx="6401400" cy="60537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7"/>
          <p:cNvSpPr txBox="1"/>
          <p:nvPr>
            <p:ph type="title"/>
          </p:nvPr>
        </p:nvSpPr>
        <p:spPr>
          <a:xfrm>
            <a:off x="628525" y="3624750"/>
            <a:ext cx="5101200" cy="7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6" name="Google Shape;166;p27"/>
          <p:cNvSpPr txBox="1"/>
          <p:nvPr>
            <p:ph hasCustomPrompt="1" idx="2" type="title"/>
          </p:nvPr>
        </p:nvSpPr>
        <p:spPr>
          <a:xfrm>
            <a:off x="628525" y="-196675"/>
            <a:ext cx="5101200" cy="3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2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4">
    <p:bg>
      <p:bgPr>
        <a:solidFill>
          <a:schemeClr val="dk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type="title"/>
          </p:nvPr>
        </p:nvSpPr>
        <p:spPr>
          <a:xfrm>
            <a:off x="1819875" y="3700938"/>
            <a:ext cx="5504400" cy="7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9" name="Google Shape;169;p28"/>
          <p:cNvSpPr txBox="1"/>
          <p:nvPr>
            <p:ph hasCustomPrompt="1" idx="2" type="title"/>
          </p:nvPr>
        </p:nvSpPr>
        <p:spPr>
          <a:xfrm>
            <a:off x="1819800" y="-117397"/>
            <a:ext cx="5504400" cy="39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0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0" name="Google Shape;170;p28"/>
          <p:cNvSpPr/>
          <p:nvPr/>
        </p:nvSpPr>
        <p:spPr>
          <a:xfrm>
            <a:off x="1371350" y="660250"/>
            <a:ext cx="6401400" cy="38232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35">
    <p:bg>
      <p:bgPr>
        <a:solidFill>
          <a:schemeClr val="dk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90960" y="0"/>
            <a:ext cx="6744038" cy="3800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/>
          <p:nvPr/>
        </p:nvSpPr>
        <p:spPr>
          <a:xfrm flipH="1" rot="3729750">
            <a:off x="5880736" y="521950"/>
            <a:ext cx="97510" cy="109258"/>
          </a:xfrm>
          <a:custGeom>
            <a:rect b="b" l="l" r="r" t="t"/>
            <a:pathLst>
              <a:path extrusionOk="0" h="3748" w="3345">
                <a:moveTo>
                  <a:pt x="789" y="305"/>
                </a:moveTo>
                <a:cubicBezTo>
                  <a:pt x="1009" y="305"/>
                  <a:pt x="1306" y="434"/>
                  <a:pt x="1672" y="672"/>
                </a:cubicBezTo>
                <a:cubicBezTo>
                  <a:pt x="2188" y="1041"/>
                  <a:pt x="2582" y="1606"/>
                  <a:pt x="2779" y="2221"/>
                </a:cubicBezTo>
                <a:cubicBezTo>
                  <a:pt x="2951" y="2688"/>
                  <a:pt x="2951" y="2983"/>
                  <a:pt x="2803" y="3204"/>
                </a:cubicBezTo>
                <a:cubicBezTo>
                  <a:pt x="2690" y="3374"/>
                  <a:pt x="2494" y="3439"/>
                  <a:pt x="2280" y="3439"/>
                </a:cubicBezTo>
                <a:cubicBezTo>
                  <a:pt x="2027" y="3439"/>
                  <a:pt x="1749" y="3349"/>
                  <a:pt x="1549" y="3229"/>
                </a:cubicBezTo>
                <a:cubicBezTo>
                  <a:pt x="836" y="2811"/>
                  <a:pt x="320" y="1655"/>
                  <a:pt x="344" y="918"/>
                </a:cubicBezTo>
                <a:cubicBezTo>
                  <a:pt x="320" y="696"/>
                  <a:pt x="418" y="475"/>
                  <a:pt x="590" y="352"/>
                </a:cubicBezTo>
                <a:cubicBezTo>
                  <a:pt x="647" y="320"/>
                  <a:pt x="713" y="305"/>
                  <a:pt x="789" y="305"/>
                </a:cubicBezTo>
                <a:close/>
                <a:moveTo>
                  <a:pt x="787" y="0"/>
                </a:moveTo>
                <a:cubicBezTo>
                  <a:pt x="658" y="0"/>
                  <a:pt x="543" y="28"/>
                  <a:pt x="443" y="82"/>
                </a:cubicBezTo>
                <a:cubicBezTo>
                  <a:pt x="172" y="254"/>
                  <a:pt x="0" y="573"/>
                  <a:pt x="49" y="893"/>
                </a:cubicBezTo>
                <a:cubicBezTo>
                  <a:pt x="25" y="1729"/>
                  <a:pt x="566" y="3008"/>
                  <a:pt x="1402" y="3499"/>
                </a:cubicBezTo>
                <a:cubicBezTo>
                  <a:pt x="1648" y="3647"/>
                  <a:pt x="1967" y="3745"/>
                  <a:pt x="2287" y="3745"/>
                </a:cubicBezTo>
                <a:cubicBezTo>
                  <a:pt x="2308" y="3747"/>
                  <a:pt x="2330" y="3748"/>
                  <a:pt x="2351" y="3748"/>
                </a:cubicBezTo>
                <a:cubicBezTo>
                  <a:pt x="2624" y="3748"/>
                  <a:pt x="2891" y="3605"/>
                  <a:pt x="3074" y="3376"/>
                </a:cubicBezTo>
                <a:cubicBezTo>
                  <a:pt x="3344" y="2983"/>
                  <a:pt x="3197" y="2467"/>
                  <a:pt x="3074" y="2122"/>
                </a:cubicBezTo>
                <a:cubicBezTo>
                  <a:pt x="2729" y="1286"/>
                  <a:pt x="2336" y="745"/>
                  <a:pt x="1844" y="401"/>
                </a:cubicBezTo>
                <a:cubicBezTo>
                  <a:pt x="1422" y="131"/>
                  <a:pt x="1070" y="0"/>
                  <a:pt x="787" y="0"/>
                </a:cubicBezTo>
                <a:close/>
              </a:path>
            </a:pathLst>
          </a:custGeom>
          <a:solidFill>
            <a:schemeClr val="dk2"/>
          </a:solidFill>
          <a:ln cap="flat" cmpd="sng" w="8000">
            <a:solidFill>
              <a:schemeClr val="lt1"/>
            </a:solidFill>
            <a:prstDash val="solid"/>
            <a:miter lim="24589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9"/>
          <p:cNvSpPr/>
          <p:nvPr/>
        </p:nvSpPr>
        <p:spPr>
          <a:xfrm rot="5400000">
            <a:off x="-142800" y="-356275"/>
            <a:ext cx="6401400" cy="60537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9"/>
          <p:cNvSpPr txBox="1"/>
          <p:nvPr>
            <p:ph type="title"/>
          </p:nvPr>
        </p:nvSpPr>
        <p:spPr>
          <a:xfrm>
            <a:off x="659400" y="3853350"/>
            <a:ext cx="5238000" cy="7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6" name="Google Shape;176;p29"/>
          <p:cNvSpPr txBox="1"/>
          <p:nvPr>
            <p:ph hasCustomPrompt="1" idx="2" type="title"/>
          </p:nvPr>
        </p:nvSpPr>
        <p:spPr>
          <a:xfrm>
            <a:off x="659400" y="31925"/>
            <a:ext cx="5238000" cy="3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30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6">
  <p:cSld name="CUSTOM_36">
    <p:bg>
      <p:bgPr>
        <a:solidFill>
          <a:schemeClr val="dk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0"/>
          <p:cNvPicPr preferRelativeResize="0"/>
          <p:nvPr/>
        </p:nvPicPr>
        <p:blipFill rotWithShape="1">
          <a:blip r:embed="rId2">
            <a:alphaModFix/>
          </a:blip>
          <a:srcRect b="0" l="0" r="22899" t="20716"/>
          <a:stretch/>
        </p:blipFill>
        <p:spPr>
          <a:xfrm flipH="1" rot="10800000">
            <a:off x="2758225" y="1455399"/>
            <a:ext cx="6442725" cy="37338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0"/>
          <p:cNvSpPr/>
          <p:nvPr/>
        </p:nvSpPr>
        <p:spPr>
          <a:xfrm rot="5400000">
            <a:off x="-158400" y="-371875"/>
            <a:ext cx="6401400" cy="60849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0"/>
          <p:cNvSpPr txBox="1"/>
          <p:nvPr>
            <p:ph type="title"/>
          </p:nvPr>
        </p:nvSpPr>
        <p:spPr>
          <a:xfrm>
            <a:off x="659400" y="3700950"/>
            <a:ext cx="5222700" cy="7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1" name="Google Shape;181;p30"/>
          <p:cNvSpPr txBox="1"/>
          <p:nvPr>
            <p:ph hasCustomPrompt="1" idx="2" type="title"/>
          </p:nvPr>
        </p:nvSpPr>
        <p:spPr>
          <a:xfrm>
            <a:off x="659400" y="-120475"/>
            <a:ext cx="5222700" cy="3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2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544275" y="383075"/>
            <a:ext cx="8055300" cy="43773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7">
  <p:cSld name="CUSTOM_37">
    <p:bg>
      <p:bgPr>
        <a:solidFill>
          <a:schemeClr val="dk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666" y="0"/>
            <a:ext cx="580733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1"/>
          <p:cNvSpPr/>
          <p:nvPr/>
        </p:nvSpPr>
        <p:spPr>
          <a:xfrm rot="5400000">
            <a:off x="3147625" y="-238950"/>
            <a:ext cx="6401400" cy="56214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1"/>
          <p:cNvSpPr txBox="1"/>
          <p:nvPr>
            <p:ph type="title"/>
          </p:nvPr>
        </p:nvSpPr>
        <p:spPr>
          <a:xfrm>
            <a:off x="3600325" y="3624749"/>
            <a:ext cx="4903200" cy="7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6" name="Google Shape;186;p31"/>
          <p:cNvSpPr txBox="1"/>
          <p:nvPr>
            <p:ph hasCustomPrompt="1" idx="2" type="title"/>
          </p:nvPr>
        </p:nvSpPr>
        <p:spPr>
          <a:xfrm>
            <a:off x="3600325" y="-196675"/>
            <a:ext cx="4903200" cy="3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30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39">
    <p:bg>
      <p:bgPr>
        <a:solidFill>
          <a:schemeClr val="dk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idx="1" type="body"/>
          </p:nvPr>
        </p:nvSpPr>
        <p:spPr>
          <a:xfrm>
            <a:off x="4651150" y="473050"/>
            <a:ext cx="3933000" cy="10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2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 sz="2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 sz="2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2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 sz="2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 sz="2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2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 sz="2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 sz="2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pic>
        <p:nvPicPr>
          <p:cNvPr id="189" name="Google Shape;18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750800"/>
            <a:ext cx="3536224" cy="23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>
            <p:ph type="title"/>
          </p:nvPr>
        </p:nvSpPr>
        <p:spPr>
          <a:xfrm rot="-5400000">
            <a:off x="-1038175" y="2289550"/>
            <a:ext cx="407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2" name="Google Shape;192;p33"/>
          <p:cNvSpPr txBox="1"/>
          <p:nvPr>
            <p:ph idx="2" type="title"/>
          </p:nvPr>
        </p:nvSpPr>
        <p:spPr>
          <a:xfrm>
            <a:off x="2521900" y="1339688"/>
            <a:ext cx="1558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3" name="Google Shape;193;p33"/>
          <p:cNvSpPr txBox="1"/>
          <p:nvPr>
            <p:ph idx="1" type="subTitle"/>
          </p:nvPr>
        </p:nvSpPr>
        <p:spPr>
          <a:xfrm>
            <a:off x="2521900" y="1689759"/>
            <a:ext cx="15588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33"/>
          <p:cNvSpPr txBox="1"/>
          <p:nvPr>
            <p:ph idx="3" type="title"/>
          </p:nvPr>
        </p:nvSpPr>
        <p:spPr>
          <a:xfrm>
            <a:off x="4290750" y="1339688"/>
            <a:ext cx="1558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5" name="Google Shape;195;p33"/>
          <p:cNvSpPr txBox="1"/>
          <p:nvPr>
            <p:ph idx="4" type="subTitle"/>
          </p:nvPr>
        </p:nvSpPr>
        <p:spPr>
          <a:xfrm>
            <a:off x="4290750" y="1689759"/>
            <a:ext cx="15588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33"/>
          <p:cNvSpPr txBox="1"/>
          <p:nvPr>
            <p:ph idx="5" type="title"/>
          </p:nvPr>
        </p:nvSpPr>
        <p:spPr>
          <a:xfrm>
            <a:off x="6059600" y="1339688"/>
            <a:ext cx="1558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7" name="Google Shape;197;p33"/>
          <p:cNvSpPr txBox="1"/>
          <p:nvPr>
            <p:ph idx="6" type="subTitle"/>
          </p:nvPr>
        </p:nvSpPr>
        <p:spPr>
          <a:xfrm>
            <a:off x="6059600" y="1689759"/>
            <a:ext cx="15588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3"/>
          <p:cNvSpPr txBox="1"/>
          <p:nvPr>
            <p:ph idx="7" type="title"/>
          </p:nvPr>
        </p:nvSpPr>
        <p:spPr>
          <a:xfrm>
            <a:off x="2521900" y="3106349"/>
            <a:ext cx="1558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9" name="Google Shape;199;p33"/>
          <p:cNvSpPr txBox="1"/>
          <p:nvPr>
            <p:ph idx="8" type="subTitle"/>
          </p:nvPr>
        </p:nvSpPr>
        <p:spPr>
          <a:xfrm>
            <a:off x="2521900" y="3456421"/>
            <a:ext cx="15588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33"/>
          <p:cNvSpPr txBox="1"/>
          <p:nvPr>
            <p:ph idx="9" type="title"/>
          </p:nvPr>
        </p:nvSpPr>
        <p:spPr>
          <a:xfrm>
            <a:off x="4290750" y="3106349"/>
            <a:ext cx="1558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1" name="Google Shape;201;p33"/>
          <p:cNvSpPr txBox="1"/>
          <p:nvPr>
            <p:ph idx="13" type="subTitle"/>
          </p:nvPr>
        </p:nvSpPr>
        <p:spPr>
          <a:xfrm>
            <a:off x="4290750" y="3456421"/>
            <a:ext cx="15588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33"/>
          <p:cNvSpPr txBox="1"/>
          <p:nvPr>
            <p:ph idx="14" type="title"/>
          </p:nvPr>
        </p:nvSpPr>
        <p:spPr>
          <a:xfrm>
            <a:off x="6059600" y="3106349"/>
            <a:ext cx="1558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3" name="Google Shape;203;p33"/>
          <p:cNvSpPr txBox="1"/>
          <p:nvPr>
            <p:ph idx="15" type="subTitle"/>
          </p:nvPr>
        </p:nvSpPr>
        <p:spPr>
          <a:xfrm>
            <a:off x="6059600" y="3456421"/>
            <a:ext cx="15588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33"/>
          <p:cNvSpPr/>
          <p:nvPr/>
        </p:nvSpPr>
        <p:spPr>
          <a:xfrm>
            <a:off x="1834050" y="619500"/>
            <a:ext cx="6472200" cy="38556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3"/>
          <p:cNvSpPr/>
          <p:nvPr/>
        </p:nvSpPr>
        <p:spPr>
          <a:xfrm>
            <a:off x="-89675" y="-38800"/>
            <a:ext cx="1435800" cy="52533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40">
    <p:bg>
      <p:bgPr>
        <a:solidFill>
          <a:schemeClr val="dk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4"/>
          <p:cNvPicPr preferRelativeResize="0"/>
          <p:nvPr/>
        </p:nvPicPr>
        <p:blipFill rotWithShape="1">
          <a:blip r:embed="rId2">
            <a:alphaModFix/>
          </a:blip>
          <a:srcRect b="7705" l="14938" r="17803" t="4428"/>
          <a:stretch/>
        </p:blipFill>
        <p:spPr>
          <a:xfrm flipH="1">
            <a:off x="31676" y="0"/>
            <a:ext cx="15588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4"/>
          <p:cNvPicPr preferRelativeResize="0"/>
          <p:nvPr/>
        </p:nvPicPr>
        <p:blipFill rotWithShape="1">
          <a:blip r:embed="rId2">
            <a:alphaModFix/>
          </a:blip>
          <a:srcRect b="7705" l="14940" r="16429" t="4428"/>
          <a:stretch/>
        </p:blipFill>
        <p:spPr>
          <a:xfrm>
            <a:off x="7553525" y="0"/>
            <a:ext cx="15904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4"/>
          <p:cNvSpPr/>
          <p:nvPr/>
        </p:nvSpPr>
        <p:spPr>
          <a:xfrm rot="5400000">
            <a:off x="1371300" y="-1139575"/>
            <a:ext cx="6401400" cy="71631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4"/>
          <p:cNvSpPr txBox="1"/>
          <p:nvPr>
            <p:ph type="title"/>
          </p:nvPr>
        </p:nvSpPr>
        <p:spPr>
          <a:xfrm>
            <a:off x="640349" y="692350"/>
            <a:ext cx="786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1" name="Google Shape;211;p34"/>
          <p:cNvSpPr txBox="1"/>
          <p:nvPr>
            <p:ph idx="2" type="title"/>
          </p:nvPr>
        </p:nvSpPr>
        <p:spPr>
          <a:xfrm>
            <a:off x="1752171" y="1597250"/>
            <a:ext cx="1558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2" name="Google Shape;212;p34"/>
          <p:cNvSpPr txBox="1"/>
          <p:nvPr>
            <p:ph idx="1" type="subTitle"/>
          </p:nvPr>
        </p:nvSpPr>
        <p:spPr>
          <a:xfrm>
            <a:off x="1752171" y="1905950"/>
            <a:ext cx="15588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34"/>
          <p:cNvSpPr txBox="1"/>
          <p:nvPr>
            <p:ph idx="3" type="title"/>
          </p:nvPr>
        </p:nvSpPr>
        <p:spPr>
          <a:xfrm>
            <a:off x="3792596" y="1597250"/>
            <a:ext cx="1558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4" name="Google Shape;214;p34"/>
          <p:cNvSpPr txBox="1"/>
          <p:nvPr>
            <p:ph idx="4" type="subTitle"/>
          </p:nvPr>
        </p:nvSpPr>
        <p:spPr>
          <a:xfrm>
            <a:off x="3792600" y="1905950"/>
            <a:ext cx="15588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34"/>
          <p:cNvSpPr txBox="1"/>
          <p:nvPr>
            <p:ph idx="5" type="title"/>
          </p:nvPr>
        </p:nvSpPr>
        <p:spPr>
          <a:xfrm>
            <a:off x="5833021" y="1597238"/>
            <a:ext cx="1558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6" name="Google Shape;216;p34"/>
          <p:cNvSpPr txBox="1"/>
          <p:nvPr>
            <p:ph idx="6" type="subTitle"/>
          </p:nvPr>
        </p:nvSpPr>
        <p:spPr>
          <a:xfrm>
            <a:off x="5833029" y="1905938"/>
            <a:ext cx="15588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34"/>
          <p:cNvSpPr txBox="1"/>
          <p:nvPr>
            <p:ph idx="7" type="title"/>
          </p:nvPr>
        </p:nvSpPr>
        <p:spPr>
          <a:xfrm>
            <a:off x="4898483" y="3184650"/>
            <a:ext cx="1558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" name="Google Shape;218;p34"/>
          <p:cNvSpPr txBox="1"/>
          <p:nvPr>
            <p:ph idx="8" type="subTitle"/>
          </p:nvPr>
        </p:nvSpPr>
        <p:spPr>
          <a:xfrm>
            <a:off x="4898492" y="3493350"/>
            <a:ext cx="15588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34"/>
          <p:cNvSpPr txBox="1"/>
          <p:nvPr>
            <p:ph idx="9" type="title"/>
          </p:nvPr>
        </p:nvSpPr>
        <p:spPr>
          <a:xfrm>
            <a:off x="2783933" y="3184650"/>
            <a:ext cx="1558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" name="Google Shape;220;p34"/>
          <p:cNvSpPr txBox="1"/>
          <p:nvPr>
            <p:ph idx="13" type="subTitle"/>
          </p:nvPr>
        </p:nvSpPr>
        <p:spPr>
          <a:xfrm>
            <a:off x="2783942" y="3493350"/>
            <a:ext cx="15588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 rot="-5400000">
            <a:off x="-778907" y="2075775"/>
            <a:ext cx="4068300" cy="9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" name="Google Shape;223;p35"/>
          <p:cNvSpPr/>
          <p:nvPr/>
        </p:nvSpPr>
        <p:spPr>
          <a:xfrm>
            <a:off x="-114125" y="-38800"/>
            <a:ext cx="1825800" cy="52533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/>
          <p:nvPr>
            <p:ph type="title"/>
          </p:nvPr>
        </p:nvSpPr>
        <p:spPr>
          <a:xfrm rot="-5400000">
            <a:off x="-954625" y="2263175"/>
            <a:ext cx="402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26" name="Google Shape;226;p36"/>
          <p:cNvSpPr txBox="1"/>
          <p:nvPr>
            <p:ph idx="2" type="title"/>
          </p:nvPr>
        </p:nvSpPr>
        <p:spPr>
          <a:xfrm>
            <a:off x="2187925" y="2297163"/>
            <a:ext cx="1558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7" name="Google Shape;227;p36"/>
          <p:cNvSpPr txBox="1"/>
          <p:nvPr>
            <p:ph idx="1" type="subTitle"/>
          </p:nvPr>
        </p:nvSpPr>
        <p:spPr>
          <a:xfrm>
            <a:off x="2187925" y="2804088"/>
            <a:ext cx="15588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36"/>
          <p:cNvSpPr txBox="1"/>
          <p:nvPr>
            <p:ph idx="3" type="title"/>
          </p:nvPr>
        </p:nvSpPr>
        <p:spPr>
          <a:xfrm>
            <a:off x="4069725" y="2297163"/>
            <a:ext cx="1558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9" name="Google Shape;229;p36"/>
          <p:cNvSpPr txBox="1"/>
          <p:nvPr>
            <p:ph idx="4" type="subTitle"/>
          </p:nvPr>
        </p:nvSpPr>
        <p:spPr>
          <a:xfrm>
            <a:off x="4069723" y="2804088"/>
            <a:ext cx="15588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36"/>
          <p:cNvSpPr txBox="1"/>
          <p:nvPr>
            <p:ph idx="5" type="title"/>
          </p:nvPr>
        </p:nvSpPr>
        <p:spPr>
          <a:xfrm>
            <a:off x="5951513" y="2297163"/>
            <a:ext cx="1558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1" name="Google Shape;231;p36"/>
          <p:cNvSpPr txBox="1"/>
          <p:nvPr>
            <p:ph idx="6" type="subTitle"/>
          </p:nvPr>
        </p:nvSpPr>
        <p:spPr>
          <a:xfrm>
            <a:off x="5951521" y="2804088"/>
            <a:ext cx="15588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/>
          <p:nvPr>
            <p:ph type="title"/>
          </p:nvPr>
        </p:nvSpPr>
        <p:spPr>
          <a:xfrm rot="-5400000">
            <a:off x="-845575" y="2096950"/>
            <a:ext cx="4075500" cy="9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4" name="Google Shape;234;p37"/>
          <p:cNvSpPr txBox="1"/>
          <p:nvPr>
            <p:ph idx="2" type="title"/>
          </p:nvPr>
        </p:nvSpPr>
        <p:spPr>
          <a:xfrm>
            <a:off x="2163550" y="1349600"/>
            <a:ext cx="1558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5" name="Google Shape;235;p37"/>
          <p:cNvSpPr txBox="1"/>
          <p:nvPr>
            <p:ph idx="1" type="subTitle"/>
          </p:nvPr>
        </p:nvSpPr>
        <p:spPr>
          <a:xfrm>
            <a:off x="2163550" y="1701742"/>
            <a:ext cx="15588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37"/>
          <p:cNvSpPr txBox="1"/>
          <p:nvPr>
            <p:ph idx="3" type="title"/>
          </p:nvPr>
        </p:nvSpPr>
        <p:spPr>
          <a:xfrm>
            <a:off x="3722350" y="1349600"/>
            <a:ext cx="1558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7" name="Google Shape;237;p37"/>
          <p:cNvSpPr txBox="1"/>
          <p:nvPr>
            <p:ph idx="4" type="subTitle"/>
          </p:nvPr>
        </p:nvSpPr>
        <p:spPr>
          <a:xfrm>
            <a:off x="3722354" y="1701742"/>
            <a:ext cx="15588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37"/>
          <p:cNvSpPr txBox="1"/>
          <p:nvPr>
            <p:ph idx="5" type="title"/>
          </p:nvPr>
        </p:nvSpPr>
        <p:spPr>
          <a:xfrm>
            <a:off x="5313163" y="2727175"/>
            <a:ext cx="1558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9" name="Google Shape;239;p37"/>
          <p:cNvSpPr txBox="1"/>
          <p:nvPr>
            <p:ph idx="6" type="subTitle"/>
          </p:nvPr>
        </p:nvSpPr>
        <p:spPr>
          <a:xfrm>
            <a:off x="5313171" y="3086010"/>
            <a:ext cx="15588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37"/>
          <p:cNvSpPr txBox="1"/>
          <p:nvPr>
            <p:ph idx="7" type="title"/>
          </p:nvPr>
        </p:nvSpPr>
        <p:spPr>
          <a:xfrm>
            <a:off x="6871963" y="2727175"/>
            <a:ext cx="1558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1" name="Google Shape;241;p37"/>
          <p:cNvSpPr txBox="1"/>
          <p:nvPr>
            <p:ph idx="8" type="subTitle"/>
          </p:nvPr>
        </p:nvSpPr>
        <p:spPr>
          <a:xfrm>
            <a:off x="6871971" y="3086010"/>
            <a:ext cx="15588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37"/>
          <p:cNvSpPr/>
          <p:nvPr/>
        </p:nvSpPr>
        <p:spPr>
          <a:xfrm>
            <a:off x="-105975" y="-38800"/>
            <a:ext cx="1817700" cy="52533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idea 1">
  <p:cSld name="CUSTOM_41">
    <p:bg>
      <p:bgPr>
        <a:solidFill>
          <a:schemeClr val="dk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/>
          <p:nvPr>
            <p:ph type="title"/>
          </p:nvPr>
        </p:nvSpPr>
        <p:spPr>
          <a:xfrm>
            <a:off x="640350" y="571500"/>
            <a:ext cx="4920300" cy="16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245" name="Google Shape;245;p38"/>
          <p:cNvPicPr preferRelativeResize="0"/>
          <p:nvPr/>
        </p:nvPicPr>
        <p:blipFill rotWithShape="1">
          <a:blip r:embed="rId2">
            <a:alphaModFix/>
          </a:blip>
          <a:srcRect b="4443" l="0" r="0" t="0"/>
          <a:stretch/>
        </p:blipFill>
        <p:spPr>
          <a:xfrm>
            <a:off x="0" y="226500"/>
            <a:ext cx="9143998" cy="491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 txBox="1"/>
          <p:nvPr>
            <p:ph type="title"/>
          </p:nvPr>
        </p:nvSpPr>
        <p:spPr>
          <a:xfrm rot="-5400000">
            <a:off x="-978461" y="2290450"/>
            <a:ext cx="4075500" cy="5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8" name="Google Shape;248;p39"/>
          <p:cNvSpPr txBox="1"/>
          <p:nvPr>
            <p:ph idx="2" type="title"/>
          </p:nvPr>
        </p:nvSpPr>
        <p:spPr>
          <a:xfrm>
            <a:off x="2161488" y="1145825"/>
            <a:ext cx="1558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9" name="Google Shape;249;p39"/>
          <p:cNvSpPr txBox="1"/>
          <p:nvPr>
            <p:ph idx="1" type="subTitle"/>
          </p:nvPr>
        </p:nvSpPr>
        <p:spPr>
          <a:xfrm>
            <a:off x="2161488" y="1489161"/>
            <a:ext cx="15588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39"/>
          <p:cNvSpPr txBox="1"/>
          <p:nvPr>
            <p:ph idx="3" type="title"/>
          </p:nvPr>
        </p:nvSpPr>
        <p:spPr>
          <a:xfrm>
            <a:off x="2161488" y="2905035"/>
            <a:ext cx="1558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1" name="Google Shape;251;p39"/>
          <p:cNvSpPr txBox="1"/>
          <p:nvPr>
            <p:ph idx="4" type="subTitle"/>
          </p:nvPr>
        </p:nvSpPr>
        <p:spPr>
          <a:xfrm>
            <a:off x="2161492" y="3239713"/>
            <a:ext cx="15588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39"/>
          <p:cNvSpPr txBox="1"/>
          <p:nvPr>
            <p:ph idx="5" type="title"/>
          </p:nvPr>
        </p:nvSpPr>
        <p:spPr>
          <a:xfrm>
            <a:off x="6420100" y="1145825"/>
            <a:ext cx="1558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3" name="Google Shape;253;p39"/>
          <p:cNvSpPr txBox="1"/>
          <p:nvPr>
            <p:ph idx="6" type="subTitle"/>
          </p:nvPr>
        </p:nvSpPr>
        <p:spPr>
          <a:xfrm>
            <a:off x="6420109" y="1489161"/>
            <a:ext cx="15588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39"/>
          <p:cNvSpPr txBox="1"/>
          <p:nvPr>
            <p:ph idx="7" type="title"/>
          </p:nvPr>
        </p:nvSpPr>
        <p:spPr>
          <a:xfrm>
            <a:off x="6420100" y="2905035"/>
            <a:ext cx="1558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5" name="Google Shape;255;p39"/>
          <p:cNvSpPr txBox="1"/>
          <p:nvPr>
            <p:ph idx="8" type="subTitle"/>
          </p:nvPr>
        </p:nvSpPr>
        <p:spPr>
          <a:xfrm>
            <a:off x="6420109" y="3239713"/>
            <a:ext cx="15588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39"/>
          <p:cNvSpPr/>
          <p:nvPr/>
        </p:nvSpPr>
        <p:spPr>
          <a:xfrm>
            <a:off x="1834050" y="619500"/>
            <a:ext cx="6472200" cy="38556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9"/>
          <p:cNvSpPr/>
          <p:nvPr/>
        </p:nvSpPr>
        <p:spPr>
          <a:xfrm>
            <a:off x="-105975" y="-38800"/>
            <a:ext cx="1452000" cy="52533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 rot="-5400000">
            <a:off x="-820021" y="2113200"/>
            <a:ext cx="4075500" cy="9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0" name="Google Shape;260;p40"/>
          <p:cNvSpPr txBox="1"/>
          <p:nvPr>
            <p:ph idx="2" type="title"/>
          </p:nvPr>
        </p:nvSpPr>
        <p:spPr>
          <a:xfrm>
            <a:off x="2815975" y="2322875"/>
            <a:ext cx="16089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1" name="Google Shape;261;p40"/>
          <p:cNvSpPr txBox="1"/>
          <p:nvPr>
            <p:ph idx="1" type="subTitle"/>
          </p:nvPr>
        </p:nvSpPr>
        <p:spPr>
          <a:xfrm>
            <a:off x="2841025" y="2631563"/>
            <a:ext cx="15588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40"/>
          <p:cNvSpPr txBox="1"/>
          <p:nvPr>
            <p:ph idx="3" type="title"/>
          </p:nvPr>
        </p:nvSpPr>
        <p:spPr>
          <a:xfrm>
            <a:off x="4697769" y="2322875"/>
            <a:ext cx="16089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3" name="Google Shape;263;p40"/>
          <p:cNvSpPr txBox="1"/>
          <p:nvPr>
            <p:ph idx="4" type="subTitle"/>
          </p:nvPr>
        </p:nvSpPr>
        <p:spPr>
          <a:xfrm>
            <a:off x="4722819" y="2631563"/>
            <a:ext cx="15588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40"/>
          <p:cNvSpPr txBox="1"/>
          <p:nvPr>
            <p:ph idx="5" type="title"/>
          </p:nvPr>
        </p:nvSpPr>
        <p:spPr>
          <a:xfrm>
            <a:off x="6579563" y="2322863"/>
            <a:ext cx="16092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5" name="Google Shape;265;p40"/>
          <p:cNvSpPr txBox="1"/>
          <p:nvPr>
            <p:ph idx="6" type="subTitle"/>
          </p:nvPr>
        </p:nvSpPr>
        <p:spPr>
          <a:xfrm>
            <a:off x="6604763" y="2631563"/>
            <a:ext cx="15588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40"/>
          <p:cNvSpPr/>
          <p:nvPr/>
        </p:nvSpPr>
        <p:spPr>
          <a:xfrm>
            <a:off x="2523675" y="973350"/>
            <a:ext cx="5907000" cy="31968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1482325" y="2744602"/>
            <a:ext cx="2675700" cy="3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1482325" y="3088706"/>
            <a:ext cx="2675700" cy="12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2" type="subTitle"/>
          </p:nvPr>
        </p:nvSpPr>
        <p:spPr>
          <a:xfrm>
            <a:off x="5134975" y="1327628"/>
            <a:ext cx="2675700" cy="3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16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b="1" sz="28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3" type="subTitle"/>
          </p:nvPr>
        </p:nvSpPr>
        <p:spPr>
          <a:xfrm>
            <a:off x="5134975" y="1662210"/>
            <a:ext cx="2675700" cy="12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CUSTOM_42">
    <p:bg>
      <p:bgPr>
        <a:solidFill>
          <a:schemeClr val="dk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1"/>
          <p:cNvSpPr txBox="1"/>
          <p:nvPr>
            <p:ph type="title"/>
          </p:nvPr>
        </p:nvSpPr>
        <p:spPr>
          <a:xfrm rot="-5400000">
            <a:off x="-820021" y="2113200"/>
            <a:ext cx="4075500" cy="9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9" name="Google Shape;269;p41"/>
          <p:cNvSpPr txBox="1"/>
          <p:nvPr>
            <p:ph idx="2" type="title"/>
          </p:nvPr>
        </p:nvSpPr>
        <p:spPr>
          <a:xfrm>
            <a:off x="2453203" y="1235125"/>
            <a:ext cx="32805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41"/>
          <p:cNvSpPr txBox="1"/>
          <p:nvPr>
            <p:ph idx="1" type="subTitle"/>
          </p:nvPr>
        </p:nvSpPr>
        <p:spPr>
          <a:xfrm>
            <a:off x="2453200" y="1555075"/>
            <a:ext cx="32805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41"/>
          <p:cNvSpPr txBox="1"/>
          <p:nvPr>
            <p:ph idx="3" type="title"/>
          </p:nvPr>
        </p:nvSpPr>
        <p:spPr>
          <a:xfrm>
            <a:off x="2453253" y="2926650"/>
            <a:ext cx="32805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2" name="Google Shape;272;p41"/>
          <p:cNvSpPr txBox="1"/>
          <p:nvPr>
            <p:ph idx="4" type="subTitle"/>
          </p:nvPr>
        </p:nvSpPr>
        <p:spPr>
          <a:xfrm>
            <a:off x="2453250" y="3252350"/>
            <a:ext cx="32805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73" name="Google Shape;273;p41"/>
          <p:cNvPicPr preferRelativeResize="0"/>
          <p:nvPr/>
        </p:nvPicPr>
        <p:blipFill rotWithShape="1">
          <a:blip r:embed="rId2">
            <a:alphaModFix/>
          </a:blip>
          <a:srcRect b="0" l="0" r="36220" t="0"/>
          <a:stretch/>
        </p:blipFill>
        <p:spPr>
          <a:xfrm>
            <a:off x="5829300" y="0"/>
            <a:ext cx="32804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5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 txBox="1"/>
          <p:nvPr>
            <p:ph type="title"/>
          </p:nvPr>
        </p:nvSpPr>
        <p:spPr>
          <a:xfrm rot="-5400000">
            <a:off x="-1000075" y="2289550"/>
            <a:ext cx="407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6" name="Google Shape;276;p42"/>
          <p:cNvSpPr txBox="1"/>
          <p:nvPr>
            <p:ph idx="2" type="title"/>
          </p:nvPr>
        </p:nvSpPr>
        <p:spPr>
          <a:xfrm>
            <a:off x="2357400" y="3003613"/>
            <a:ext cx="20847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7" name="Google Shape;277;p42"/>
          <p:cNvSpPr txBox="1"/>
          <p:nvPr>
            <p:ph idx="1" type="subTitle"/>
          </p:nvPr>
        </p:nvSpPr>
        <p:spPr>
          <a:xfrm>
            <a:off x="2357375" y="3340888"/>
            <a:ext cx="20847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42"/>
          <p:cNvSpPr txBox="1"/>
          <p:nvPr>
            <p:ph idx="3" type="title"/>
          </p:nvPr>
        </p:nvSpPr>
        <p:spPr>
          <a:xfrm>
            <a:off x="5446249" y="3003613"/>
            <a:ext cx="20847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9" name="Google Shape;279;p42"/>
          <p:cNvSpPr txBox="1"/>
          <p:nvPr>
            <p:ph idx="4" type="subTitle"/>
          </p:nvPr>
        </p:nvSpPr>
        <p:spPr>
          <a:xfrm>
            <a:off x="5446255" y="3340888"/>
            <a:ext cx="20847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43">
    <p:bg>
      <p:bgPr>
        <a:solidFill>
          <a:schemeClr val="dk1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417195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19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3"/>
          <p:cNvSpPr/>
          <p:nvPr/>
        </p:nvSpPr>
        <p:spPr>
          <a:xfrm rot="5400000">
            <a:off x="1371300" y="-1139575"/>
            <a:ext cx="6401400" cy="71631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3"/>
          <p:cNvSpPr txBox="1"/>
          <p:nvPr>
            <p:ph type="title"/>
          </p:nvPr>
        </p:nvSpPr>
        <p:spPr>
          <a:xfrm>
            <a:off x="640349" y="692350"/>
            <a:ext cx="786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5" name="Google Shape;285;p43"/>
          <p:cNvSpPr txBox="1"/>
          <p:nvPr>
            <p:ph idx="2" type="title"/>
          </p:nvPr>
        </p:nvSpPr>
        <p:spPr>
          <a:xfrm>
            <a:off x="1175425" y="3185325"/>
            <a:ext cx="22263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6" name="Google Shape;286;p43"/>
          <p:cNvSpPr txBox="1"/>
          <p:nvPr>
            <p:ph idx="1" type="subTitle"/>
          </p:nvPr>
        </p:nvSpPr>
        <p:spPr>
          <a:xfrm>
            <a:off x="1175425" y="3494025"/>
            <a:ext cx="22263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43"/>
          <p:cNvSpPr txBox="1"/>
          <p:nvPr>
            <p:ph idx="3" type="title"/>
          </p:nvPr>
        </p:nvSpPr>
        <p:spPr>
          <a:xfrm>
            <a:off x="3458825" y="3185325"/>
            <a:ext cx="22263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" name="Google Shape;288;p43"/>
          <p:cNvSpPr txBox="1"/>
          <p:nvPr>
            <p:ph idx="4" type="subTitle"/>
          </p:nvPr>
        </p:nvSpPr>
        <p:spPr>
          <a:xfrm>
            <a:off x="3458825" y="3494025"/>
            <a:ext cx="22263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43"/>
          <p:cNvSpPr txBox="1"/>
          <p:nvPr>
            <p:ph idx="5" type="title"/>
          </p:nvPr>
        </p:nvSpPr>
        <p:spPr>
          <a:xfrm>
            <a:off x="5750775" y="3185325"/>
            <a:ext cx="22263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0" name="Google Shape;290;p43"/>
          <p:cNvSpPr txBox="1"/>
          <p:nvPr>
            <p:ph idx="6" type="subTitle"/>
          </p:nvPr>
        </p:nvSpPr>
        <p:spPr>
          <a:xfrm>
            <a:off x="5750775" y="3494025"/>
            <a:ext cx="22263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4"/>
          <p:cNvSpPr txBox="1"/>
          <p:nvPr>
            <p:ph type="title"/>
          </p:nvPr>
        </p:nvSpPr>
        <p:spPr>
          <a:xfrm rot="-5400000">
            <a:off x="-1003539" y="2289550"/>
            <a:ext cx="407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3" name="Google Shape;293;p44"/>
          <p:cNvSpPr txBox="1"/>
          <p:nvPr>
            <p:ph idx="2" type="title"/>
          </p:nvPr>
        </p:nvSpPr>
        <p:spPr>
          <a:xfrm>
            <a:off x="2261350" y="964050"/>
            <a:ext cx="23823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" name="Google Shape;294;p44"/>
          <p:cNvSpPr txBox="1"/>
          <p:nvPr>
            <p:ph idx="1" type="subTitle"/>
          </p:nvPr>
        </p:nvSpPr>
        <p:spPr>
          <a:xfrm>
            <a:off x="2261350" y="1272750"/>
            <a:ext cx="2382300" cy="5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44"/>
          <p:cNvSpPr txBox="1"/>
          <p:nvPr>
            <p:ph idx="3" type="title"/>
          </p:nvPr>
        </p:nvSpPr>
        <p:spPr>
          <a:xfrm>
            <a:off x="2261350" y="2313150"/>
            <a:ext cx="23823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" name="Google Shape;296;p44"/>
          <p:cNvSpPr txBox="1"/>
          <p:nvPr>
            <p:ph idx="4" type="subTitle"/>
          </p:nvPr>
        </p:nvSpPr>
        <p:spPr>
          <a:xfrm>
            <a:off x="2261350" y="2621850"/>
            <a:ext cx="23823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44"/>
          <p:cNvSpPr txBox="1"/>
          <p:nvPr>
            <p:ph idx="5" type="title"/>
          </p:nvPr>
        </p:nvSpPr>
        <p:spPr>
          <a:xfrm>
            <a:off x="2261357" y="3680550"/>
            <a:ext cx="23823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8" name="Google Shape;298;p44"/>
          <p:cNvSpPr txBox="1"/>
          <p:nvPr>
            <p:ph idx="6" type="subTitle"/>
          </p:nvPr>
        </p:nvSpPr>
        <p:spPr>
          <a:xfrm>
            <a:off x="2261375" y="3989250"/>
            <a:ext cx="23823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44"/>
          <p:cNvSpPr txBox="1"/>
          <p:nvPr>
            <p:ph hasCustomPrompt="1" idx="7" type="title"/>
          </p:nvPr>
        </p:nvSpPr>
        <p:spPr>
          <a:xfrm>
            <a:off x="2261350" y="560850"/>
            <a:ext cx="15615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0" name="Google Shape;300;p44"/>
          <p:cNvSpPr txBox="1"/>
          <p:nvPr>
            <p:ph hasCustomPrompt="1" idx="8" type="title"/>
          </p:nvPr>
        </p:nvSpPr>
        <p:spPr>
          <a:xfrm>
            <a:off x="2261350" y="1928250"/>
            <a:ext cx="15615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1" name="Google Shape;301;p44"/>
          <p:cNvSpPr txBox="1"/>
          <p:nvPr>
            <p:ph hasCustomPrompt="1" idx="9" type="title"/>
          </p:nvPr>
        </p:nvSpPr>
        <p:spPr>
          <a:xfrm>
            <a:off x="2261350" y="3295650"/>
            <a:ext cx="15615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44">
    <p:bg>
      <p:bgPr>
        <a:solidFill>
          <a:schemeClr val="dk1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5"/>
          <p:cNvPicPr preferRelativeResize="0"/>
          <p:nvPr/>
        </p:nvPicPr>
        <p:blipFill rotWithShape="1">
          <a:blip r:embed="rId2">
            <a:alphaModFix/>
          </a:blip>
          <a:srcRect b="7347" l="12203" r="0" t="0"/>
          <a:stretch/>
        </p:blipFill>
        <p:spPr>
          <a:xfrm>
            <a:off x="0" y="0"/>
            <a:ext cx="550254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5"/>
          <p:cNvPicPr preferRelativeResize="0"/>
          <p:nvPr/>
        </p:nvPicPr>
        <p:blipFill rotWithShape="1">
          <a:blip r:embed="rId2">
            <a:alphaModFix/>
          </a:blip>
          <a:srcRect b="7347" l="12203" r="0" t="0"/>
          <a:stretch/>
        </p:blipFill>
        <p:spPr>
          <a:xfrm flipH="1">
            <a:off x="3641451" y="14625"/>
            <a:ext cx="550254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5"/>
          <p:cNvSpPr/>
          <p:nvPr/>
        </p:nvSpPr>
        <p:spPr>
          <a:xfrm flipH="1" rot="-5400000">
            <a:off x="2524200" y="-1218225"/>
            <a:ext cx="4095600" cy="64011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5"/>
          <p:cNvSpPr txBox="1"/>
          <p:nvPr>
            <p:ph type="title"/>
          </p:nvPr>
        </p:nvSpPr>
        <p:spPr>
          <a:xfrm>
            <a:off x="1922150" y="2527263"/>
            <a:ext cx="23823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7" name="Google Shape;307;p45"/>
          <p:cNvSpPr txBox="1"/>
          <p:nvPr>
            <p:ph idx="1" type="subTitle"/>
          </p:nvPr>
        </p:nvSpPr>
        <p:spPr>
          <a:xfrm>
            <a:off x="1922150" y="2835963"/>
            <a:ext cx="2382300" cy="5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45"/>
          <p:cNvSpPr txBox="1"/>
          <p:nvPr>
            <p:ph hasCustomPrompt="1" idx="2" type="title"/>
          </p:nvPr>
        </p:nvSpPr>
        <p:spPr>
          <a:xfrm>
            <a:off x="1922150" y="1857675"/>
            <a:ext cx="23823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9" name="Google Shape;309;p45"/>
          <p:cNvSpPr txBox="1"/>
          <p:nvPr>
            <p:ph idx="3" type="title"/>
          </p:nvPr>
        </p:nvSpPr>
        <p:spPr>
          <a:xfrm>
            <a:off x="4839550" y="2509288"/>
            <a:ext cx="23823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" name="Google Shape;310;p45"/>
          <p:cNvSpPr txBox="1"/>
          <p:nvPr>
            <p:ph idx="4" type="subTitle"/>
          </p:nvPr>
        </p:nvSpPr>
        <p:spPr>
          <a:xfrm>
            <a:off x="4839550" y="2817988"/>
            <a:ext cx="2382300" cy="5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hasCustomPrompt="1" idx="5" type="title"/>
          </p:nvPr>
        </p:nvSpPr>
        <p:spPr>
          <a:xfrm>
            <a:off x="4839550" y="1839700"/>
            <a:ext cx="2382300" cy="5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2" name="Google Shape;312;p45"/>
          <p:cNvSpPr txBox="1"/>
          <p:nvPr>
            <p:ph idx="6" type="title"/>
          </p:nvPr>
        </p:nvSpPr>
        <p:spPr>
          <a:xfrm>
            <a:off x="640349" y="692350"/>
            <a:ext cx="786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1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6"/>
          <p:cNvSpPr txBox="1"/>
          <p:nvPr>
            <p:ph type="title"/>
          </p:nvPr>
        </p:nvSpPr>
        <p:spPr>
          <a:xfrm rot="-5400000">
            <a:off x="-984175" y="2292700"/>
            <a:ext cx="4075500" cy="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15" name="Google Shape;315;p46"/>
          <p:cNvSpPr txBox="1"/>
          <p:nvPr>
            <p:ph idx="2" type="title"/>
          </p:nvPr>
        </p:nvSpPr>
        <p:spPr>
          <a:xfrm>
            <a:off x="2815975" y="2397038"/>
            <a:ext cx="1558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" name="Google Shape;316;p46"/>
          <p:cNvSpPr txBox="1"/>
          <p:nvPr>
            <p:ph idx="1" type="subTitle"/>
          </p:nvPr>
        </p:nvSpPr>
        <p:spPr>
          <a:xfrm>
            <a:off x="2815975" y="2705738"/>
            <a:ext cx="15588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idx="3" type="title"/>
          </p:nvPr>
        </p:nvSpPr>
        <p:spPr>
          <a:xfrm>
            <a:off x="4697775" y="2397038"/>
            <a:ext cx="1558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8" name="Google Shape;318;p46"/>
          <p:cNvSpPr txBox="1"/>
          <p:nvPr>
            <p:ph idx="4" type="subTitle"/>
          </p:nvPr>
        </p:nvSpPr>
        <p:spPr>
          <a:xfrm>
            <a:off x="4697779" y="2705738"/>
            <a:ext cx="15588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46"/>
          <p:cNvSpPr txBox="1"/>
          <p:nvPr>
            <p:ph idx="5" type="title"/>
          </p:nvPr>
        </p:nvSpPr>
        <p:spPr>
          <a:xfrm>
            <a:off x="6579563" y="2397038"/>
            <a:ext cx="15588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0" name="Google Shape;320;p46"/>
          <p:cNvSpPr txBox="1"/>
          <p:nvPr>
            <p:ph idx="6" type="subTitle"/>
          </p:nvPr>
        </p:nvSpPr>
        <p:spPr>
          <a:xfrm>
            <a:off x="6579571" y="2705738"/>
            <a:ext cx="15588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46"/>
          <p:cNvSpPr txBox="1"/>
          <p:nvPr>
            <p:ph hasCustomPrompt="1" idx="7" type="title"/>
          </p:nvPr>
        </p:nvSpPr>
        <p:spPr>
          <a:xfrm>
            <a:off x="3269375" y="1697538"/>
            <a:ext cx="6522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2" name="Google Shape;322;p46"/>
          <p:cNvSpPr txBox="1"/>
          <p:nvPr>
            <p:ph hasCustomPrompt="1" idx="8" type="title"/>
          </p:nvPr>
        </p:nvSpPr>
        <p:spPr>
          <a:xfrm>
            <a:off x="5151113" y="1697538"/>
            <a:ext cx="6522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3" name="Google Shape;323;p46"/>
          <p:cNvSpPr txBox="1"/>
          <p:nvPr>
            <p:ph hasCustomPrompt="1" idx="9" type="title"/>
          </p:nvPr>
        </p:nvSpPr>
        <p:spPr>
          <a:xfrm>
            <a:off x="7032875" y="1697538"/>
            <a:ext cx="6522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4" name="Google Shape;324;p46"/>
          <p:cNvSpPr/>
          <p:nvPr/>
        </p:nvSpPr>
        <p:spPr>
          <a:xfrm>
            <a:off x="2523675" y="973350"/>
            <a:ext cx="5907000" cy="31968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6"/>
          <p:cNvSpPr/>
          <p:nvPr/>
        </p:nvSpPr>
        <p:spPr>
          <a:xfrm>
            <a:off x="-81525" y="-38800"/>
            <a:ext cx="1427700" cy="52533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7"/>
          <p:cNvSpPr txBox="1"/>
          <p:nvPr>
            <p:ph type="title"/>
          </p:nvPr>
        </p:nvSpPr>
        <p:spPr>
          <a:xfrm rot="-5400000">
            <a:off x="-751183" y="2074500"/>
            <a:ext cx="4022700" cy="9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8" name="Google Shape;328;p47"/>
          <p:cNvSpPr txBox="1"/>
          <p:nvPr>
            <p:ph idx="1" type="subTitle"/>
          </p:nvPr>
        </p:nvSpPr>
        <p:spPr>
          <a:xfrm>
            <a:off x="2029050" y="1079150"/>
            <a:ext cx="3179700" cy="30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6">
  <p:cSld name="CUSTOM_30">
    <p:bg>
      <p:bgPr>
        <a:solidFill>
          <a:schemeClr val="dk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8"/>
          <p:cNvSpPr txBox="1"/>
          <p:nvPr>
            <p:ph type="title"/>
          </p:nvPr>
        </p:nvSpPr>
        <p:spPr>
          <a:xfrm>
            <a:off x="640349" y="692350"/>
            <a:ext cx="786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1" name="Google Shape;331;p48"/>
          <p:cNvSpPr txBox="1"/>
          <p:nvPr>
            <p:ph idx="2" type="title"/>
          </p:nvPr>
        </p:nvSpPr>
        <p:spPr>
          <a:xfrm>
            <a:off x="640401" y="1591342"/>
            <a:ext cx="36060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2" name="Google Shape;332;p48"/>
          <p:cNvSpPr txBox="1"/>
          <p:nvPr>
            <p:ph idx="1" type="subTitle"/>
          </p:nvPr>
        </p:nvSpPr>
        <p:spPr>
          <a:xfrm>
            <a:off x="640350" y="1930950"/>
            <a:ext cx="3606000" cy="19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48"/>
          <p:cNvSpPr txBox="1"/>
          <p:nvPr>
            <p:ph idx="3" type="title"/>
          </p:nvPr>
        </p:nvSpPr>
        <p:spPr>
          <a:xfrm>
            <a:off x="4897649" y="1591342"/>
            <a:ext cx="36060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4" name="Google Shape;334;p48"/>
          <p:cNvSpPr txBox="1"/>
          <p:nvPr>
            <p:ph idx="4" type="subTitle"/>
          </p:nvPr>
        </p:nvSpPr>
        <p:spPr>
          <a:xfrm>
            <a:off x="4897650" y="1939775"/>
            <a:ext cx="3606000" cy="19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48"/>
          <p:cNvSpPr/>
          <p:nvPr/>
        </p:nvSpPr>
        <p:spPr>
          <a:xfrm rot="5400000">
            <a:off x="3936375" y="-3935050"/>
            <a:ext cx="1269600" cy="91422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48"/>
          <p:cNvPicPr preferRelativeResize="0"/>
          <p:nvPr/>
        </p:nvPicPr>
        <p:blipFill rotWithShape="1">
          <a:blip r:embed="rId2">
            <a:alphaModFix/>
          </a:blip>
          <a:srcRect b="23740" l="-1255" r="0" t="-3811"/>
          <a:stretch/>
        </p:blipFill>
        <p:spPr>
          <a:xfrm>
            <a:off x="-114375" y="3541700"/>
            <a:ext cx="9258374" cy="160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7">
  <p:cSld name="CUSTOM_46">
    <p:bg>
      <p:bgPr>
        <a:solidFill>
          <a:schemeClr val="dk1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9"/>
          <p:cNvSpPr txBox="1"/>
          <p:nvPr>
            <p:ph type="title"/>
          </p:nvPr>
        </p:nvSpPr>
        <p:spPr>
          <a:xfrm rot="-5400000">
            <a:off x="-1000075" y="2289550"/>
            <a:ext cx="407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39" name="Google Shape;339;p49"/>
          <p:cNvSpPr txBox="1"/>
          <p:nvPr>
            <p:ph idx="2" type="title"/>
          </p:nvPr>
        </p:nvSpPr>
        <p:spPr>
          <a:xfrm>
            <a:off x="2191114" y="2424775"/>
            <a:ext cx="24171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0" name="Google Shape;340;p49"/>
          <p:cNvSpPr txBox="1"/>
          <p:nvPr>
            <p:ph idx="1" type="subTitle"/>
          </p:nvPr>
        </p:nvSpPr>
        <p:spPr>
          <a:xfrm>
            <a:off x="2191114" y="2762050"/>
            <a:ext cx="24171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49"/>
          <p:cNvSpPr txBox="1"/>
          <p:nvPr>
            <p:ph idx="3" type="title"/>
          </p:nvPr>
        </p:nvSpPr>
        <p:spPr>
          <a:xfrm>
            <a:off x="5246928" y="2424775"/>
            <a:ext cx="24171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2" name="Google Shape;342;p49"/>
          <p:cNvSpPr txBox="1"/>
          <p:nvPr>
            <p:ph idx="4" type="subTitle"/>
          </p:nvPr>
        </p:nvSpPr>
        <p:spPr>
          <a:xfrm>
            <a:off x="5246928" y="2762050"/>
            <a:ext cx="24171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49"/>
          <p:cNvSpPr/>
          <p:nvPr/>
        </p:nvSpPr>
        <p:spPr>
          <a:xfrm>
            <a:off x="-105975" y="-38800"/>
            <a:ext cx="1452000" cy="52533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49"/>
          <p:cNvPicPr preferRelativeResize="0"/>
          <p:nvPr/>
        </p:nvPicPr>
        <p:blipFill rotWithShape="1">
          <a:blip r:embed="rId2">
            <a:alphaModFix/>
          </a:blip>
          <a:srcRect b="0" l="-6539" r="6540" t="0"/>
          <a:stretch/>
        </p:blipFill>
        <p:spPr>
          <a:xfrm>
            <a:off x="5655312" y="16100"/>
            <a:ext cx="348867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0"/>
          <p:cNvSpPr txBox="1"/>
          <p:nvPr>
            <p:ph type="title"/>
          </p:nvPr>
        </p:nvSpPr>
        <p:spPr>
          <a:xfrm>
            <a:off x="952500" y="1482975"/>
            <a:ext cx="2675700" cy="9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" name="Google Shape;347;p50"/>
          <p:cNvSpPr txBox="1"/>
          <p:nvPr>
            <p:ph idx="1" type="subTitle"/>
          </p:nvPr>
        </p:nvSpPr>
        <p:spPr>
          <a:xfrm>
            <a:off x="952500" y="2434725"/>
            <a:ext cx="2675700" cy="12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 rot="-5400000">
            <a:off x="-783126" y="2088525"/>
            <a:ext cx="4028100" cy="9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-105975" y="-38800"/>
            <a:ext cx="1452000" cy="52533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38">
    <p:bg>
      <p:bgPr>
        <a:solidFill>
          <a:schemeClr val="dk1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1"/>
          <p:cNvSpPr txBox="1"/>
          <p:nvPr>
            <p:ph type="title"/>
          </p:nvPr>
        </p:nvSpPr>
        <p:spPr>
          <a:xfrm>
            <a:off x="5524500" y="1482975"/>
            <a:ext cx="2675700" cy="9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0" name="Google Shape;350;p51"/>
          <p:cNvSpPr txBox="1"/>
          <p:nvPr>
            <p:ph idx="1" type="subTitle"/>
          </p:nvPr>
        </p:nvSpPr>
        <p:spPr>
          <a:xfrm>
            <a:off x="5524500" y="2434725"/>
            <a:ext cx="2675700" cy="12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51" name="Google Shape;351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003827"/>
            <a:ext cx="3524975" cy="313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598" y="0"/>
            <a:ext cx="4343400" cy="21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4">
    <p:bg>
      <p:bgPr>
        <a:solidFill>
          <a:schemeClr val="dk1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5" name="Google Shape;355;p52"/>
          <p:cNvSpPr txBox="1"/>
          <p:nvPr>
            <p:ph idx="1" type="subTitle"/>
          </p:nvPr>
        </p:nvSpPr>
        <p:spPr>
          <a:xfrm>
            <a:off x="713225" y="1079150"/>
            <a:ext cx="7717500" cy="35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3"/>
          <p:cNvSpPr txBox="1"/>
          <p:nvPr>
            <p:ph type="title"/>
          </p:nvPr>
        </p:nvSpPr>
        <p:spPr>
          <a:xfrm rot="-5400000">
            <a:off x="-825175" y="2076500"/>
            <a:ext cx="40674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b="1"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8" name="Google Shape;358;p53"/>
          <p:cNvSpPr txBox="1"/>
          <p:nvPr>
            <p:ph idx="1" type="subTitle"/>
          </p:nvPr>
        </p:nvSpPr>
        <p:spPr>
          <a:xfrm>
            <a:off x="2730150" y="1138025"/>
            <a:ext cx="3683700" cy="11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9" name="Google Shape;359;p53"/>
          <p:cNvSpPr txBox="1"/>
          <p:nvPr/>
        </p:nvSpPr>
        <p:spPr>
          <a:xfrm>
            <a:off x="2730150" y="2837075"/>
            <a:ext cx="36837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22">
    <p:bg>
      <p:bgPr>
        <a:solidFill>
          <a:schemeClr val="dk1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57"/>
          <p:cNvPicPr preferRelativeResize="0"/>
          <p:nvPr/>
        </p:nvPicPr>
        <p:blipFill rotWithShape="1">
          <a:blip r:embed="rId2">
            <a:alphaModFix/>
          </a:blip>
          <a:srcRect b="0" l="1221" r="1065" t="0"/>
          <a:stretch/>
        </p:blipFill>
        <p:spPr>
          <a:xfrm flipH="1">
            <a:off x="2" y="-95250"/>
            <a:ext cx="9143998" cy="526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>
            <a:off x="2476200" y="1239150"/>
            <a:ext cx="4191600" cy="26652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7"/>
          <p:cNvSpPr txBox="1"/>
          <p:nvPr>
            <p:ph type="title"/>
          </p:nvPr>
        </p:nvSpPr>
        <p:spPr>
          <a:xfrm>
            <a:off x="2549400" y="1599150"/>
            <a:ext cx="4045200" cy="5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7"/>
          <p:cNvSpPr txBox="1"/>
          <p:nvPr>
            <p:ph idx="1" type="subTitle"/>
          </p:nvPr>
        </p:nvSpPr>
        <p:spPr>
          <a:xfrm>
            <a:off x="2549400" y="2035350"/>
            <a:ext cx="4045200" cy="15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1388100" y="2292225"/>
            <a:ext cx="6367800" cy="10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type="title"/>
          </p:nvPr>
        </p:nvSpPr>
        <p:spPr>
          <a:xfrm rot="-5400000">
            <a:off x="-777775" y="1830550"/>
            <a:ext cx="4045200" cy="14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4302275" y="3872270"/>
            <a:ext cx="4045200" cy="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713225" y="1039260"/>
            <a:ext cx="3933000" cy="10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8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kVevwALldIix4Bvdd8Y0zMhEN_Oso9KH/view" TargetMode="External"/><Relationship Id="rId4" Type="http://schemas.openxmlformats.org/officeDocument/2006/relationships/image" Target="../media/image2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3jLOVgH0mGVMTxS2IqdcYa4VxeZRcnjy/view" TargetMode="External"/><Relationship Id="rId4" Type="http://schemas.openxmlformats.org/officeDocument/2006/relationships/image" Target="../media/image2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GCdt9Ye749MxaFwo8ptCb9PfCkhyM8QI/view" TargetMode="External"/><Relationship Id="rId4" Type="http://schemas.openxmlformats.org/officeDocument/2006/relationships/image" Target="../media/image2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wvWajM76qJKZSi-HNDXwJh-DuvRoJqaN/view" TargetMode="External"/><Relationship Id="rId4" Type="http://schemas.openxmlformats.org/officeDocument/2006/relationships/image" Target="../media/image2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8onLzFvjYo_YjeTd6i-U92Yk-SKsfxAA/view" TargetMode="External"/><Relationship Id="rId4" Type="http://schemas.openxmlformats.org/officeDocument/2006/relationships/image" Target="../media/image3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8"/>
          <p:cNvSpPr txBox="1"/>
          <p:nvPr>
            <p:ph type="ctrTitle"/>
          </p:nvPr>
        </p:nvSpPr>
        <p:spPr>
          <a:xfrm>
            <a:off x="713250" y="1454391"/>
            <a:ext cx="6094200" cy="16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視窗程式設計Demo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TimeTree</a:t>
            </a:r>
            <a:endParaRPr/>
          </a:p>
        </p:txBody>
      </p:sp>
      <p:sp>
        <p:nvSpPr>
          <p:cNvPr id="370" name="Google Shape;370;p58"/>
          <p:cNvSpPr txBox="1"/>
          <p:nvPr>
            <p:ph idx="1" type="subTitle"/>
          </p:nvPr>
        </p:nvSpPr>
        <p:spPr>
          <a:xfrm>
            <a:off x="713225" y="3144891"/>
            <a:ext cx="6094200" cy="3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第29組 組員: 陳致希 李熙恩 李咨蓉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7"/>
          <p:cNvSpPr txBox="1"/>
          <p:nvPr/>
        </p:nvSpPr>
        <p:spPr>
          <a:xfrm>
            <a:off x="2437350" y="180450"/>
            <a:ext cx="42693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備忘錄</a:t>
            </a:r>
            <a:endParaRPr b="1" sz="3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2" name="Google Shape;452;p67" title="備忘錄影片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5750" y="945025"/>
            <a:ext cx="6892488" cy="38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8"/>
          <p:cNvSpPr txBox="1"/>
          <p:nvPr/>
        </p:nvSpPr>
        <p:spPr>
          <a:xfrm>
            <a:off x="2437350" y="171150"/>
            <a:ext cx="42693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行程</a:t>
            </a:r>
            <a:endParaRPr b="1" sz="3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8" name="Google Shape;458;p68" title="行程影片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5750" y="954325"/>
            <a:ext cx="6892488" cy="38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9"/>
          <p:cNvSpPr txBox="1"/>
          <p:nvPr/>
        </p:nvSpPr>
        <p:spPr>
          <a:xfrm>
            <a:off x="2437350" y="189750"/>
            <a:ext cx="42693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檢視方式</a:t>
            </a:r>
            <a:endParaRPr b="1" sz="3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4" name="Google Shape;464;p69" title="檢視方式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5750" y="909425"/>
            <a:ext cx="6892488" cy="38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0"/>
          <p:cNvSpPr txBox="1"/>
          <p:nvPr/>
        </p:nvSpPr>
        <p:spPr>
          <a:xfrm>
            <a:off x="2437350" y="124600"/>
            <a:ext cx="42693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資料庫</a:t>
            </a:r>
            <a:endParaRPr b="1" sz="3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0" name="Google Shape;470;p70" title="資料庫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5750" y="865700"/>
            <a:ext cx="6892488" cy="38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1"/>
          <p:cNvSpPr txBox="1"/>
          <p:nvPr/>
        </p:nvSpPr>
        <p:spPr>
          <a:xfrm>
            <a:off x="2437350" y="199050"/>
            <a:ext cx="42693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UI</a:t>
            </a:r>
            <a:endParaRPr b="1" sz="3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6" name="Google Shape;476;p71" title="UI影片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5750" y="952700"/>
            <a:ext cx="6892488" cy="38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2"/>
          <p:cNvSpPr/>
          <p:nvPr/>
        </p:nvSpPr>
        <p:spPr>
          <a:xfrm>
            <a:off x="-97825" y="-38800"/>
            <a:ext cx="1679100" cy="52533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72"/>
          <p:cNvSpPr txBox="1"/>
          <p:nvPr>
            <p:ph type="title"/>
          </p:nvPr>
        </p:nvSpPr>
        <p:spPr>
          <a:xfrm>
            <a:off x="2346443" y="1442104"/>
            <a:ext cx="4067400" cy="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483" name="Google Shape;483;p72"/>
          <p:cNvSpPr txBox="1"/>
          <p:nvPr/>
        </p:nvSpPr>
        <p:spPr>
          <a:xfrm>
            <a:off x="2730150" y="3551075"/>
            <a:ext cx="36837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Please keep this slide for attribution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9"/>
          <p:cNvSpPr/>
          <p:nvPr/>
        </p:nvSpPr>
        <p:spPr>
          <a:xfrm>
            <a:off x="-46550" y="-54300"/>
            <a:ext cx="1392600" cy="52842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59"/>
          <p:cNvSpPr txBox="1"/>
          <p:nvPr>
            <p:ph type="title"/>
          </p:nvPr>
        </p:nvSpPr>
        <p:spPr>
          <a:xfrm rot="-5400000">
            <a:off x="-972925" y="2297650"/>
            <a:ext cx="405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77" name="Google Shape;377;p59"/>
          <p:cNvSpPr txBox="1"/>
          <p:nvPr>
            <p:ph idx="2" type="title"/>
          </p:nvPr>
        </p:nvSpPr>
        <p:spPr>
          <a:xfrm>
            <a:off x="2297088" y="1376084"/>
            <a:ext cx="22749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製作動機</a:t>
            </a:r>
            <a:endParaRPr sz="2400"/>
          </a:p>
        </p:txBody>
      </p:sp>
      <p:sp>
        <p:nvSpPr>
          <p:cNvPr id="378" name="Google Shape;378;p59"/>
          <p:cNvSpPr txBox="1"/>
          <p:nvPr>
            <p:ph idx="3" type="title"/>
          </p:nvPr>
        </p:nvSpPr>
        <p:spPr>
          <a:xfrm>
            <a:off x="4572022" y="1376084"/>
            <a:ext cx="22749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工作分配</a:t>
            </a:r>
            <a:endParaRPr sz="2400"/>
          </a:p>
        </p:txBody>
      </p:sp>
      <p:sp>
        <p:nvSpPr>
          <p:cNvPr id="379" name="Google Shape;379;p59"/>
          <p:cNvSpPr txBox="1"/>
          <p:nvPr>
            <p:ph idx="7" type="title"/>
          </p:nvPr>
        </p:nvSpPr>
        <p:spPr>
          <a:xfrm>
            <a:off x="2297088" y="3282694"/>
            <a:ext cx="22749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功能規劃</a:t>
            </a:r>
            <a:endParaRPr sz="2400"/>
          </a:p>
        </p:txBody>
      </p:sp>
      <p:sp>
        <p:nvSpPr>
          <p:cNvPr id="380" name="Google Shape;380;p59"/>
          <p:cNvSpPr txBox="1"/>
          <p:nvPr>
            <p:ph idx="9" type="title"/>
          </p:nvPr>
        </p:nvSpPr>
        <p:spPr>
          <a:xfrm>
            <a:off x="4572022" y="3286975"/>
            <a:ext cx="22749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操作影片</a:t>
            </a:r>
            <a:endParaRPr sz="2400"/>
          </a:p>
        </p:txBody>
      </p:sp>
      <p:sp>
        <p:nvSpPr>
          <p:cNvPr id="381" name="Google Shape;381;p59"/>
          <p:cNvSpPr txBox="1"/>
          <p:nvPr>
            <p:ph idx="16" type="title"/>
          </p:nvPr>
        </p:nvSpPr>
        <p:spPr>
          <a:xfrm>
            <a:off x="2297088" y="973425"/>
            <a:ext cx="700800" cy="4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01</a:t>
            </a:r>
            <a:endParaRPr sz="2400"/>
          </a:p>
        </p:txBody>
      </p:sp>
      <p:sp>
        <p:nvSpPr>
          <p:cNvPr id="382" name="Google Shape;382;p59"/>
          <p:cNvSpPr txBox="1"/>
          <p:nvPr>
            <p:ph idx="17" type="title"/>
          </p:nvPr>
        </p:nvSpPr>
        <p:spPr>
          <a:xfrm>
            <a:off x="4572022" y="973425"/>
            <a:ext cx="700800" cy="4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02</a:t>
            </a:r>
            <a:endParaRPr sz="2400"/>
          </a:p>
        </p:txBody>
      </p:sp>
      <p:sp>
        <p:nvSpPr>
          <p:cNvPr id="383" name="Google Shape;383;p59"/>
          <p:cNvSpPr txBox="1"/>
          <p:nvPr>
            <p:ph idx="19" type="title"/>
          </p:nvPr>
        </p:nvSpPr>
        <p:spPr>
          <a:xfrm>
            <a:off x="2297088" y="2889596"/>
            <a:ext cx="700800" cy="4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03</a:t>
            </a:r>
            <a:endParaRPr sz="2400"/>
          </a:p>
        </p:txBody>
      </p:sp>
      <p:sp>
        <p:nvSpPr>
          <p:cNvPr id="384" name="Google Shape;384;p59"/>
          <p:cNvSpPr txBox="1"/>
          <p:nvPr>
            <p:ph idx="20" type="title"/>
          </p:nvPr>
        </p:nvSpPr>
        <p:spPr>
          <a:xfrm>
            <a:off x="4572022" y="2889596"/>
            <a:ext cx="700800" cy="4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04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0"/>
          <p:cNvSpPr txBox="1"/>
          <p:nvPr>
            <p:ph idx="2" type="title"/>
          </p:nvPr>
        </p:nvSpPr>
        <p:spPr>
          <a:xfrm>
            <a:off x="3600325" y="528150"/>
            <a:ext cx="4903200" cy="3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/>
              <a:t>01</a:t>
            </a:r>
            <a:endParaRPr sz="20000"/>
          </a:p>
        </p:txBody>
      </p:sp>
      <p:sp>
        <p:nvSpPr>
          <p:cNvPr id="390" name="Google Shape;390;p60"/>
          <p:cNvSpPr txBox="1"/>
          <p:nvPr>
            <p:ph type="title"/>
          </p:nvPr>
        </p:nvSpPr>
        <p:spPr>
          <a:xfrm>
            <a:off x="3470100" y="3624749"/>
            <a:ext cx="4903200" cy="7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製作動機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選擇行事曆為主題的原因？🤔</a:t>
            </a:r>
            <a:endParaRPr/>
          </a:p>
        </p:txBody>
      </p:sp>
      <p:sp>
        <p:nvSpPr>
          <p:cNvPr id="396" name="Google Shape;396;p61"/>
          <p:cNvSpPr txBox="1"/>
          <p:nvPr>
            <p:ph idx="1" type="body"/>
          </p:nvPr>
        </p:nvSpPr>
        <p:spPr>
          <a:xfrm>
            <a:off x="713225" y="1152475"/>
            <a:ext cx="7717500" cy="23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</a:rPr>
              <a:t>在我們的日常生活中，行事曆扮演著不可或缺的角色，成為我們規劃工作和課業行程的得力助手。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</a:rPr>
              <a:t>考慮到這種重要性，我們決定在期末專案中選擇使用WindowsForm 來打造一個行事曆應用程式。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</a:rPr>
              <a:t>透過這個專案，我們希望提供一個簡潔但實用的工具，讓使用者能夠更有效地管理自己的日常安排，提高生活品質。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2"/>
          <p:cNvSpPr txBox="1"/>
          <p:nvPr>
            <p:ph idx="2" type="title"/>
          </p:nvPr>
        </p:nvSpPr>
        <p:spPr>
          <a:xfrm>
            <a:off x="3600325" y="528150"/>
            <a:ext cx="4903200" cy="3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/>
              <a:t>02</a:t>
            </a:r>
            <a:endParaRPr sz="20000"/>
          </a:p>
        </p:txBody>
      </p:sp>
      <p:sp>
        <p:nvSpPr>
          <p:cNvPr id="402" name="Google Shape;402;p62"/>
          <p:cNvSpPr txBox="1"/>
          <p:nvPr>
            <p:ph type="title"/>
          </p:nvPr>
        </p:nvSpPr>
        <p:spPr>
          <a:xfrm>
            <a:off x="3470100" y="3624749"/>
            <a:ext cx="4903200" cy="7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工作分配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3"/>
          <p:cNvSpPr/>
          <p:nvPr/>
        </p:nvSpPr>
        <p:spPr>
          <a:xfrm>
            <a:off x="306813" y="372450"/>
            <a:ext cx="2629500" cy="43986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8" name="Google Shape;408;p63"/>
          <p:cNvSpPr/>
          <p:nvPr/>
        </p:nvSpPr>
        <p:spPr>
          <a:xfrm>
            <a:off x="3257250" y="372450"/>
            <a:ext cx="2629500" cy="43986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9" name="Google Shape;409;p63"/>
          <p:cNvSpPr/>
          <p:nvPr/>
        </p:nvSpPr>
        <p:spPr>
          <a:xfrm>
            <a:off x="6207686" y="372450"/>
            <a:ext cx="2629500" cy="43986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0" name="Google Shape;410;p63"/>
          <p:cNvSpPr txBox="1"/>
          <p:nvPr>
            <p:ph idx="4294967295" type="title"/>
          </p:nvPr>
        </p:nvSpPr>
        <p:spPr>
          <a:xfrm>
            <a:off x="643072" y="681518"/>
            <a:ext cx="19935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陳致希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1" name="Google Shape;411;p63"/>
          <p:cNvSpPr txBox="1"/>
          <p:nvPr>
            <p:ph idx="4294967295" type="subTitle"/>
          </p:nvPr>
        </p:nvSpPr>
        <p:spPr>
          <a:xfrm>
            <a:off x="471303" y="1414383"/>
            <a:ext cx="2335500" cy="28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n" sz="1300">
                <a:solidFill>
                  <a:schemeClr val="lt1"/>
                </a:solidFill>
              </a:rPr>
              <a:t>主介面呈現、月份切換按鈕</a:t>
            </a:r>
            <a:endParaRPr b="1"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n" sz="1300">
                <a:solidFill>
                  <a:schemeClr val="lt1"/>
                </a:solidFill>
              </a:rPr>
              <a:t>搜尋功能</a:t>
            </a:r>
            <a:endParaRPr b="1"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n" sz="1300">
                <a:solidFill>
                  <a:schemeClr val="lt1"/>
                </a:solidFill>
              </a:rPr>
              <a:t>最新動態</a:t>
            </a:r>
            <a:endParaRPr b="1"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n" sz="1300">
                <a:solidFill>
                  <a:schemeClr val="lt1"/>
                </a:solidFill>
              </a:rPr>
              <a:t>中英切換</a:t>
            </a:r>
            <a:endParaRPr b="1"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n" sz="1300">
                <a:solidFill>
                  <a:schemeClr val="lt1"/>
                </a:solidFill>
              </a:rPr>
              <a:t>檢視方式 - 月份</a:t>
            </a:r>
            <a:endParaRPr b="1"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n" sz="1300">
                <a:solidFill>
                  <a:schemeClr val="lt1"/>
                </a:solidFill>
              </a:rPr>
              <a:t>側欄菜單 (向下捲動、向右捲動)</a:t>
            </a:r>
            <a:endParaRPr b="1"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n" sz="1300">
                <a:solidFill>
                  <a:schemeClr val="lt1"/>
                </a:solidFill>
              </a:rPr>
              <a:t>點擊日期方格修改、刪除行程</a:t>
            </a:r>
            <a:endParaRPr b="1"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n" sz="1300">
                <a:solidFill>
                  <a:schemeClr val="lt1"/>
                </a:solidFill>
              </a:rPr>
              <a:t>WinForm美化</a:t>
            </a:r>
            <a:endParaRPr b="1"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n" sz="1300">
                <a:solidFill>
                  <a:schemeClr val="lt1"/>
                </a:solidFill>
              </a:rPr>
              <a:t>CheckPoint簡報製作</a:t>
            </a:r>
            <a:endParaRPr b="1" sz="1300">
              <a:solidFill>
                <a:schemeClr val="lt1"/>
              </a:solidFill>
            </a:endParaRPr>
          </a:p>
        </p:txBody>
      </p:sp>
      <p:sp>
        <p:nvSpPr>
          <p:cNvPr id="412" name="Google Shape;412;p63"/>
          <p:cNvSpPr txBox="1"/>
          <p:nvPr>
            <p:ph idx="4294967295" type="title"/>
          </p:nvPr>
        </p:nvSpPr>
        <p:spPr>
          <a:xfrm>
            <a:off x="3593508" y="681518"/>
            <a:ext cx="19935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李熙恩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3" name="Google Shape;413;p63"/>
          <p:cNvSpPr txBox="1"/>
          <p:nvPr>
            <p:ph idx="4294967295" type="subTitle"/>
          </p:nvPr>
        </p:nvSpPr>
        <p:spPr>
          <a:xfrm>
            <a:off x="3461198" y="1414383"/>
            <a:ext cx="2258100" cy="14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n" sz="1300">
                <a:solidFill>
                  <a:schemeClr val="lt1"/>
                </a:solidFill>
              </a:rPr>
              <a:t>新增/修改/刪除備忘錄</a:t>
            </a:r>
            <a:endParaRPr b="1"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n" sz="1300">
                <a:solidFill>
                  <a:schemeClr val="lt1"/>
                </a:solidFill>
              </a:rPr>
              <a:t>新增行程</a:t>
            </a:r>
            <a:endParaRPr b="1"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n" sz="1300">
                <a:solidFill>
                  <a:schemeClr val="lt1"/>
                </a:solidFill>
              </a:rPr>
              <a:t>點擊日期方格修改、刪除行程</a:t>
            </a:r>
            <a:endParaRPr b="1"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n" sz="1300">
                <a:solidFill>
                  <a:schemeClr val="lt1"/>
                </a:solidFill>
              </a:rPr>
              <a:t>資料庫建立、編輯</a:t>
            </a:r>
            <a:endParaRPr b="1" sz="1300">
              <a:solidFill>
                <a:schemeClr val="lt1"/>
              </a:solidFill>
            </a:endParaRPr>
          </a:p>
        </p:txBody>
      </p:sp>
      <p:sp>
        <p:nvSpPr>
          <p:cNvPr id="414" name="Google Shape;414;p63"/>
          <p:cNvSpPr txBox="1"/>
          <p:nvPr>
            <p:ph idx="4294967295" type="title"/>
          </p:nvPr>
        </p:nvSpPr>
        <p:spPr>
          <a:xfrm>
            <a:off x="6573740" y="681527"/>
            <a:ext cx="19272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李咨蓉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5" name="Google Shape;415;p63"/>
          <p:cNvSpPr txBox="1"/>
          <p:nvPr>
            <p:ph idx="4294967295" type="subTitle"/>
          </p:nvPr>
        </p:nvSpPr>
        <p:spPr>
          <a:xfrm>
            <a:off x="6451095" y="1414383"/>
            <a:ext cx="2258100" cy="23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n" sz="1300">
                <a:solidFill>
                  <a:schemeClr val="lt1"/>
                </a:solidFill>
              </a:rPr>
              <a:t>主介面呈現、月份切換按鈕</a:t>
            </a:r>
            <a:endParaRPr b="1"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n" sz="1300">
                <a:solidFill>
                  <a:schemeClr val="lt1"/>
                </a:solidFill>
              </a:rPr>
              <a:t>檢視方式 - 月份、星期</a:t>
            </a:r>
            <a:endParaRPr b="1"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n" sz="1300">
                <a:solidFill>
                  <a:schemeClr val="lt1"/>
                </a:solidFill>
              </a:rPr>
              <a:t>側欄菜單 (向下捲動、向右捲動)</a:t>
            </a:r>
            <a:endParaRPr b="1"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n" sz="1300">
                <a:solidFill>
                  <a:schemeClr val="lt1"/>
                </a:solidFill>
              </a:rPr>
              <a:t>WinForm美化</a:t>
            </a:r>
            <a:endParaRPr b="1"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n" sz="1300">
                <a:solidFill>
                  <a:schemeClr val="lt1"/>
                </a:solidFill>
              </a:rPr>
              <a:t>新增行程通知</a:t>
            </a:r>
            <a:endParaRPr b="1"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n" sz="1300">
                <a:solidFill>
                  <a:schemeClr val="lt1"/>
                </a:solidFill>
              </a:rPr>
              <a:t>Demo簡報製作</a:t>
            </a:r>
            <a:endParaRPr b="1"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4"/>
          <p:cNvSpPr txBox="1"/>
          <p:nvPr>
            <p:ph idx="2" type="title"/>
          </p:nvPr>
        </p:nvSpPr>
        <p:spPr>
          <a:xfrm>
            <a:off x="3600325" y="528150"/>
            <a:ext cx="4903200" cy="3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/>
              <a:t>03</a:t>
            </a:r>
            <a:endParaRPr sz="20000"/>
          </a:p>
        </p:txBody>
      </p:sp>
      <p:sp>
        <p:nvSpPr>
          <p:cNvPr id="421" name="Google Shape;421;p64"/>
          <p:cNvSpPr txBox="1"/>
          <p:nvPr>
            <p:ph type="title"/>
          </p:nvPr>
        </p:nvSpPr>
        <p:spPr>
          <a:xfrm>
            <a:off x="3470100" y="3624749"/>
            <a:ext cx="4903200" cy="7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功能規劃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5"/>
          <p:cNvSpPr/>
          <p:nvPr/>
        </p:nvSpPr>
        <p:spPr>
          <a:xfrm>
            <a:off x="306825" y="372450"/>
            <a:ext cx="2629500" cy="21993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7" name="Google Shape;427;p65"/>
          <p:cNvSpPr/>
          <p:nvPr/>
        </p:nvSpPr>
        <p:spPr>
          <a:xfrm>
            <a:off x="3257250" y="372450"/>
            <a:ext cx="2629500" cy="21993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8" name="Google Shape;428;p65"/>
          <p:cNvSpPr/>
          <p:nvPr/>
        </p:nvSpPr>
        <p:spPr>
          <a:xfrm>
            <a:off x="6207675" y="372450"/>
            <a:ext cx="2629500" cy="21993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9" name="Google Shape;429;p65"/>
          <p:cNvSpPr txBox="1"/>
          <p:nvPr/>
        </p:nvSpPr>
        <p:spPr>
          <a:xfrm>
            <a:off x="532025" y="505950"/>
            <a:ext cx="13860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備忘錄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0" name="Google Shape;430;p65"/>
          <p:cNvSpPr txBox="1"/>
          <p:nvPr/>
        </p:nvSpPr>
        <p:spPr>
          <a:xfrm>
            <a:off x="3462125" y="505950"/>
            <a:ext cx="13860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行程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1" name="Google Shape;431;p65"/>
          <p:cNvSpPr txBox="1"/>
          <p:nvPr/>
        </p:nvSpPr>
        <p:spPr>
          <a:xfrm>
            <a:off x="6498600" y="505950"/>
            <a:ext cx="13860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檢視方式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2" name="Google Shape;432;p65"/>
          <p:cNvSpPr/>
          <p:nvPr/>
        </p:nvSpPr>
        <p:spPr>
          <a:xfrm>
            <a:off x="1782038" y="2757100"/>
            <a:ext cx="2629500" cy="21993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3" name="Google Shape;433;p65"/>
          <p:cNvSpPr txBox="1"/>
          <p:nvPr/>
        </p:nvSpPr>
        <p:spPr>
          <a:xfrm>
            <a:off x="2046938" y="2927825"/>
            <a:ext cx="13860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資料庫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4" name="Google Shape;434;p65"/>
          <p:cNvSpPr/>
          <p:nvPr/>
        </p:nvSpPr>
        <p:spPr>
          <a:xfrm>
            <a:off x="4732463" y="2757100"/>
            <a:ext cx="2629500" cy="21993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5" name="Google Shape;435;p65"/>
          <p:cNvSpPr txBox="1"/>
          <p:nvPr/>
        </p:nvSpPr>
        <p:spPr>
          <a:xfrm>
            <a:off x="5000817" y="2927825"/>
            <a:ext cx="5259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UI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6" name="Google Shape;436;p65"/>
          <p:cNvSpPr txBox="1"/>
          <p:nvPr/>
        </p:nvSpPr>
        <p:spPr>
          <a:xfrm>
            <a:off x="532025" y="933750"/>
            <a:ext cx="15441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新增備忘錄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修改備忘錄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刪除備忘錄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7" name="Google Shape;437;p65"/>
          <p:cNvSpPr txBox="1"/>
          <p:nvPr/>
        </p:nvSpPr>
        <p:spPr>
          <a:xfrm>
            <a:off x="3350700" y="933750"/>
            <a:ext cx="2442600" cy="13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新增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行程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修改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行程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刪除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行程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搜尋行程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新增行程顯示最新動態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8" name="Google Shape;438;p65"/>
          <p:cNvSpPr txBox="1"/>
          <p:nvPr/>
        </p:nvSpPr>
        <p:spPr>
          <a:xfrm>
            <a:off x="6385275" y="933750"/>
            <a:ext cx="2385900" cy="13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月份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星期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中英文切換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日期方格按下可編輯當日行程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9" name="Google Shape;439;p65"/>
          <p:cNvSpPr txBox="1"/>
          <p:nvPr/>
        </p:nvSpPr>
        <p:spPr>
          <a:xfrm>
            <a:off x="2046950" y="3355625"/>
            <a:ext cx="20997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儲存行程及備忘錄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下一次開啟程式時資料不會遺失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0" name="Google Shape;440;p65"/>
          <p:cNvSpPr txBox="1"/>
          <p:nvPr/>
        </p:nvSpPr>
        <p:spPr>
          <a:xfrm>
            <a:off x="4899125" y="3290500"/>
            <a:ext cx="2442600" cy="13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自訂Form窗體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菜單側欄動畫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菜單功能：備忘錄、新增行程、搜尋行程、中英切換、檢視方式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6"/>
          <p:cNvSpPr txBox="1"/>
          <p:nvPr>
            <p:ph idx="2" type="title"/>
          </p:nvPr>
        </p:nvSpPr>
        <p:spPr>
          <a:xfrm>
            <a:off x="3600325" y="528150"/>
            <a:ext cx="4903200" cy="3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/>
              <a:t>04</a:t>
            </a:r>
            <a:endParaRPr sz="20000"/>
          </a:p>
        </p:txBody>
      </p:sp>
      <p:sp>
        <p:nvSpPr>
          <p:cNvPr id="446" name="Google Shape;446;p66"/>
          <p:cNvSpPr txBox="1"/>
          <p:nvPr>
            <p:ph type="title"/>
          </p:nvPr>
        </p:nvSpPr>
        <p:spPr>
          <a:xfrm>
            <a:off x="3470100" y="3624749"/>
            <a:ext cx="4903200" cy="7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操作影片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etamorphosis Business Plan XL by Slidesgo">
  <a:themeElements>
    <a:clrScheme name="Simple Light">
      <a:dk1>
        <a:srgbClr val="000000"/>
      </a:dk1>
      <a:lt1>
        <a:srgbClr val="FFFFFF"/>
      </a:lt1>
      <a:dk2>
        <a:srgbClr val="212121"/>
      </a:dk2>
      <a:lt2>
        <a:srgbClr val="FFFFFF"/>
      </a:lt2>
      <a:accent1>
        <a:srgbClr val="212121"/>
      </a:accent1>
      <a:accent2>
        <a:srgbClr val="FFFFFF"/>
      </a:accent2>
      <a:accent3>
        <a:srgbClr val="000000"/>
      </a:accent3>
      <a:accent4>
        <a:srgbClr val="FFFFFF"/>
      </a:accent4>
      <a:accent5>
        <a:srgbClr val="000000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